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handoutMasterIdLst>
    <p:handoutMasterId r:id="rId36"/>
  </p:handoutMasterIdLst>
  <p:sldIdLst>
    <p:sldId id="277" r:id="rId2"/>
    <p:sldId id="314" r:id="rId3"/>
    <p:sldId id="310" r:id="rId4"/>
    <p:sldId id="312" r:id="rId5"/>
    <p:sldId id="279" r:id="rId6"/>
    <p:sldId id="303" r:id="rId7"/>
    <p:sldId id="305" r:id="rId8"/>
    <p:sldId id="280" r:id="rId9"/>
    <p:sldId id="315" r:id="rId10"/>
    <p:sldId id="316" r:id="rId11"/>
    <p:sldId id="321" r:id="rId12"/>
    <p:sldId id="317" r:id="rId13"/>
    <p:sldId id="322" r:id="rId14"/>
    <p:sldId id="325" r:id="rId15"/>
    <p:sldId id="323" r:id="rId16"/>
    <p:sldId id="318" r:id="rId17"/>
    <p:sldId id="319" r:id="rId18"/>
    <p:sldId id="286" r:id="rId19"/>
    <p:sldId id="320" r:id="rId20"/>
    <p:sldId id="324" r:id="rId21"/>
    <p:sldId id="313" r:id="rId22"/>
    <p:sldId id="300" r:id="rId23"/>
    <p:sldId id="278" r:id="rId24"/>
    <p:sldId id="282" r:id="rId25"/>
    <p:sldId id="283" r:id="rId26"/>
    <p:sldId id="284" r:id="rId27"/>
    <p:sldId id="306" r:id="rId28"/>
    <p:sldId id="307" r:id="rId29"/>
    <p:sldId id="285" r:id="rId30"/>
    <p:sldId id="288" r:id="rId31"/>
    <p:sldId id="291" r:id="rId32"/>
    <p:sldId id="326" r:id="rId33"/>
    <p:sldId id="275" r:id="rId3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99"/>
    <a:srgbClr val="FFFF00"/>
    <a:srgbClr val="FFFF99"/>
    <a:srgbClr val="FFFFCC"/>
    <a:srgbClr val="FFFF66"/>
    <a:srgbClr val="B4C8E6"/>
    <a:srgbClr val="BACDE8"/>
    <a:srgbClr val="D6E1F2"/>
    <a:srgbClr val="C6D5EC"/>
    <a:srgbClr val="99CB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49" autoAdjust="0"/>
    <p:restoredTop sz="94660"/>
  </p:normalViewPr>
  <p:slideViewPr>
    <p:cSldViewPr>
      <p:cViewPr varScale="1">
        <p:scale>
          <a:sx n="74" d="100"/>
          <a:sy n="74" d="100"/>
        </p:scale>
        <p:origin x="342" y="60"/>
      </p:cViewPr>
      <p:guideLst/>
    </p:cSldViewPr>
  </p:slideViewPr>
  <p:notesTextViewPr>
    <p:cViewPr>
      <p:scale>
        <a:sx n="3" d="2"/>
        <a:sy n="3" d="2"/>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diagrams/_rels/data1.xml.rels><?xml version="1.0" encoding="UTF-8" standalone="yes"?>
<Relationships xmlns="http://schemas.openxmlformats.org/package/2006/relationships"><Relationship Id="rId3" Type="http://schemas.openxmlformats.org/officeDocument/2006/relationships/slide" Target="../slides/slide27.xml"/><Relationship Id="rId2" Type="http://schemas.openxmlformats.org/officeDocument/2006/relationships/slide" Target="../slides/slide26.xml"/><Relationship Id="rId1" Type="http://schemas.openxmlformats.org/officeDocument/2006/relationships/slide" Target="../slides/slide24.xml"/><Relationship Id="rId6" Type="http://schemas.openxmlformats.org/officeDocument/2006/relationships/slide" Target="../slides/slide29.xml"/><Relationship Id="rId5" Type="http://schemas.openxmlformats.org/officeDocument/2006/relationships/slide" Target="../slides/slide28.xml"/><Relationship Id="rId4" Type="http://schemas.openxmlformats.org/officeDocument/2006/relationships/slide" Target="../slides/slide2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18178AC-D45E-47E7-98DD-B71400C76810}" type="doc">
      <dgm:prSet loTypeId="urn:microsoft.com/office/officeart/2005/8/layout/radial4" loCatId="relationship" qsTypeId="urn:microsoft.com/office/officeart/2005/8/quickstyle/simple3" qsCatId="simple" csTypeId="urn:microsoft.com/office/officeart/2005/8/colors/accent1_2" csCatId="accent1" phldr="1"/>
      <dgm:spPr/>
      <dgm:t>
        <a:bodyPr/>
        <a:lstStyle/>
        <a:p>
          <a:endParaRPr lang="en-AU"/>
        </a:p>
      </dgm:t>
    </dgm:pt>
    <dgm:pt modelId="{047B3541-CC69-4884-B8CB-D3D7E269BF70}">
      <dgm:prSet phldrT="[Text]" custT="1"/>
      <dgm:spPr>
        <a:solidFill>
          <a:srgbClr val="ECE1CA"/>
        </a:solidFill>
      </dgm:spPr>
      <dgm:t>
        <a:bodyPr/>
        <a:lstStyle/>
        <a:p>
          <a:pPr>
            <a:lnSpc>
              <a:spcPct val="100000"/>
            </a:lnSpc>
          </a:pPr>
          <a:r>
            <a:rPr lang="en-US" sz="2400" dirty="0" smtClean="0"/>
            <a:t>PENGELOLA PENGADAAN BARANG/ JASA </a:t>
          </a:r>
          <a:endParaRPr lang="en-AU" sz="2400" b="1" dirty="0"/>
        </a:p>
      </dgm:t>
    </dgm:pt>
    <dgm:pt modelId="{C3C01F4C-5BA0-4FC3-9372-375945EBB865}" type="parTrans" cxnId="{5DDD1E49-E68B-4BD9-8B87-0397BF94541B}">
      <dgm:prSet/>
      <dgm:spPr/>
      <dgm:t>
        <a:bodyPr/>
        <a:lstStyle/>
        <a:p>
          <a:endParaRPr lang="en-AU">
            <a:solidFill>
              <a:schemeClr val="tx1"/>
            </a:solidFill>
          </a:endParaRPr>
        </a:p>
      </dgm:t>
    </dgm:pt>
    <dgm:pt modelId="{16D94F7E-6E32-43F8-B57F-664858454BCC}" type="sibTrans" cxnId="{5DDD1E49-E68B-4BD9-8B87-0397BF94541B}">
      <dgm:prSet/>
      <dgm:spPr/>
      <dgm:t>
        <a:bodyPr/>
        <a:lstStyle/>
        <a:p>
          <a:endParaRPr lang="en-AU">
            <a:solidFill>
              <a:schemeClr val="tx1"/>
            </a:solidFill>
          </a:endParaRPr>
        </a:p>
      </dgm:t>
    </dgm:pt>
    <dgm:pt modelId="{82F90564-709B-4E47-9714-C41A02CF093B}">
      <dgm:prSet phldrT="[Text]" custT="1"/>
      <dgm:spPr>
        <a:solidFill>
          <a:srgbClr val="FFC000"/>
        </a:solidFill>
      </dgm:spPr>
      <dgm:t>
        <a:bodyPr/>
        <a:lstStyle/>
        <a:p>
          <a:r>
            <a:rPr lang="en-AU" sz="2000" b="1" dirty="0" smtClean="0"/>
            <a:t>1. </a:t>
          </a:r>
          <a:r>
            <a:rPr lang="en-US" sz="2000" b="1" smtClean="0"/>
            <a:t>Pendidikan</a:t>
          </a:r>
          <a:endParaRPr lang="en-AU" sz="2000" b="1" dirty="0"/>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DD78BC6A-638D-452D-832F-C31513200E68}" type="parTrans" cxnId="{5FBF106A-D33D-4FC6-BC71-7A49BB95938F}">
      <dgm:prSet/>
      <dgm:spPr>
        <a:solidFill>
          <a:srgbClr val="ECE1CA"/>
        </a:solidFill>
      </dgm:spPr>
      <dgm:t>
        <a:bodyPr/>
        <a:lstStyle/>
        <a:p>
          <a:endParaRPr lang="en-AU">
            <a:solidFill>
              <a:schemeClr val="tx1"/>
            </a:solidFill>
          </a:endParaRPr>
        </a:p>
      </dgm:t>
    </dgm:pt>
    <dgm:pt modelId="{EE5C4B6C-72C1-4C5E-8BA3-1D6EA9E25390}" type="sibTrans" cxnId="{5FBF106A-D33D-4FC6-BC71-7A49BB95938F}">
      <dgm:prSet/>
      <dgm:spPr/>
      <dgm:t>
        <a:bodyPr/>
        <a:lstStyle/>
        <a:p>
          <a:endParaRPr lang="en-AU">
            <a:solidFill>
              <a:schemeClr val="tx1"/>
            </a:solidFill>
          </a:endParaRPr>
        </a:p>
      </dgm:t>
    </dgm:pt>
    <dgm:pt modelId="{2C33DFD1-95C5-4584-969E-E45385D0F904}">
      <dgm:prSet phldrT="[Text]" custT="1"/>
      <dgm:spPr>
        <a:solidFill>
          <a:srgbClr val="FFC000"/>
        </a:solidFill>
      </dgm:spPr>
      <dgm:t>
        <a:bodyPr/>
        <a:lstStyle/>
        <a:p>
          <a:r>
            <a:rPr lang="en-AU" sz="2000" b="1" dirty="0" smtClean="0"/>
            <a:t>2. </a:t>
          </a:r>
          <a:r>
            <a:rPr lang="en-AU" sz="2000" b="1" dirty="0" err="1" smtClean="0"/>
            <a:t>Pemilihan</a:t>
          </a:r>
          <a:r>
            <a:rPr lang="en-AU" sz="2000" b="1" dirty="0" smtClean="0"/>
            <a:t> </a:t>
          </a:r>
          <a:r>
            <a:rPr lang="en-AU" sz="2000" b="1" dirty="0" err="1" smtClean="0"/>
            <a:t>Penyedia</a:t>
          </a:r>
          <a:endParaRPr lang="en-AU" sz="2000" b="1" dirty="0"/>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2573E05A-E80F-4695-919D-7DFE67A480AE}" type="parTrans" cxnId="{6CE26AE1-DDD0-4908-A20E-0A5A2197263E}">
      <dgm:prSet/>
      <dgm:spPr>
        <a:solidFill>
          <a:srgbClr val="ECE1CA"/>
        </a:solidFill>
      </dgm:spPr>
      <dgm:t>
        <a:bodyPr/>
        <a:lstStyle/>
        <a:p>
          <a:endParaRPr lang="en-AU">
            <a:solidFill>
              <a:schemeClr val="tx1"/>
            </a:solidFill>
          </a:endParaRPr>
        </a:p>
      </dgm:t>
    </dgm:pt>
    <dgm:pt modelId="{D16700EA-9A5C-4A63-B281-A7E804508571}" type="sibTrans" cxnId="{6CE26AE1-DDD0-4908-A20E-0A5A2197263E}">
      <dgm:prSet/>
      <dgm:spPr/>
      <dgm:t>
        <a:bodyPr/>
        <a:lstStyle/>
        <a:p>
          <a:endParaRPr lang="en-AU">
            <a:solidFill>
              <a:schemeClr val="tx1"/>
            </a:solidFill>
          </a:endParaRPr>
        </a:p>
      </dgm:t>
    </dgm:pt>
    <dgm:pt modelId="{E9A00446-3B84-4353-A068-AE2691BB9A0E}">
      <dgm:prSet phldrT="[Text]" custT="1"/>
      <dgm:spPr>
        <a:solidFill>
          <a:srgbClr val="FFC000"/>
        </a:solidFill>
      </dgm:spPr>
      <dgm:t>
        <a:bodyPr/>
        <a:lstStyle/>
        <a:p>
          <a:r>
            <a:rPr lang="id-ID" sz="2000" b="1" dirty="0" smtClean="0"/>
            <a:t>2</a:t>
          </a:r>
          <a:r>
            <a:rPr lang="en-AU" sz="2000" b="1" dirty="0" smtClean="0"/>
            <a:t>. </a:t>
          </a:r>
          <a:r>
            <a:rPr lang="en-AU" sz="2000" b="1" dirty="0" err="1" smtClean="0"/>
            <a:t>Manajemen</a:t>
          </a:r>
          <a:r>
            <a:rPr lang="en-AU" sz="2000" b="1" dirty="0" smtClean="0"/>
            <a:t> </a:t>
          </a:r>
          <a:r>
            <a:rPr lang="en-AU" sz="2000" b="1" dirty="0" err="1" smtClean="0"/>
            <a:t>Kontrak</a:t>
          </a:r>
          <a:endParaRPr lang="en-AU" sz="2000" b="1" dirty="0"/>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5C5A9FE2-3523-43E5-AF2C-EB1454A528C7}" type="parTrans" cxnId="{03EB7784-EEB9-4E92-B676-2DC17159E4DC}">
      <dgm:prSet/>
      <dgm:spPr>
        <a:solidFill>
          <a:srgbClr val="ECE1CA"/>
        </a:solidFill>
      </dgm:spPr>
      <dgm:t>
        <a:bodyPr/>
        <a:lstStyle/>
        <a:p>
          <a:endParaRPr lang="en-AU">
            <a:solidFill>
              <a:schemeClr val="tx1"/>
            </a:solidFill>
          </a:endParaRPr>
        </a:p>
      </dgm:t>
    </dgm:pt>
    <dgm:pt modelId="{7A2E9C62-FCF9-412B-BFB9-13C2D1C4C446}" type="sibTrans" cxnId="{03EB7784-EEB9-4E92-B676-2DC17159E4DC}">
      <dgm:prSet/>
      <dgm:spPr/>
      <dgm:t>
        <a:bodyPr/>
        <a:lstStyle/>
        <a:p>
          <a:endParaRPr lang="en-AU">
            <a:solidFill>
              <a:schemeClr val="tx1"/>
            </a:solidFill>
          </a:endParaRPr>
        </a:p>
      </dgm:t>
    </dgm:pt>
    <dgm:pt modelId="{C19CAC1F-20DC-4CAC-B3A1-9F8BE291C19B}">
      <dgm:prSet custT="1"/>
      <dgm:spPr>
        <a:solidFill>
          <a:srgbClr val="FFC000"/>
        </a:solidFill>
      </dgm:spPr>
      <dgm:t>
        <a:bodyPr/>
        <a:lstStyle/>
        <a:p>
          <a:r>
            <a:rPr lang="id-ID" sz="2000" b="1" dirty="0" smtClean="0"/>
            <a:t>2</a:t>
          </a:r>
          <a:r>
            <a:rPr lang="en-AU" sz="2000" b="1" dirty="0" smtClean="0"/>
            <a:t>. </a:t>
          </a:r>
          <a:r>
            <a:rPr lang="en-AU" sz="2000" b="1" dirty="0" err="1" smtClean="0"/>
            <a:t>Manajemen</a:t>
          </a:r>
          <a:r>
            <a:rPr lang="en-AU" sz="2000" b="1" dirty="0" smtClean="0"/>
            <a:t> </a:t>
          </a:r>
          <a:r>
            <a:rPr lang="en-AU" sz="2000" b="1" dirty="0" err="1" smtClean="0"/>
            <a:t>Informasi</a:t>
          </a:r>
          <a:r>
            <a:rPr lang="en-AU" sz="2000" b="1" dirty="0" smtClean="0"/>
            <a:t> </a:t>
          </a:r>
          <a:r>
            <a:rPr lang="en-AU" sz="2000" b="1" dirty="0" err="1" smtClean="0"/>
            <a:t>Aset</a:t>
          </a:r>
          <a:endParaRPr lang="en-US" sz="2000" dirty="0"/>
        </a:p>
      </dgm:t>
    </dgm:pt>
    <dgm:pt modelId="{43BA31FC-FB03-4264-AD60-336786A8403B}" type="parTrans" cxnId="{B5B11CB9-61CE-47EA-8E24-08376F66F52B}">
      <dgm:prSet/>
      <dgm:spPr>
        <a:solidFill>
          <a:srgbClr val="ECE1CA"/>
        </a:solidFill>
      </dgm:spPr>
      <dgm:t>
        <a:bodyPr/>
        <a:lstStyle/>
        <a:p>
          <a:endParaRPr lang="en-US"/>
        </a:p>
      </dgm:t>
    </dgm:pt>
    <dgm:pt modelId="{65F44084-23F2-4F42-9121-E11864EF2FF1}" type="sibTrans" cxnId="{B5B11CB9-61CE-47EA-8E24-08376F66F52B}">
      <dgm:prSet/>
      <dgm:spPr/>
      <dgm:t>
        <a:bodyPr/>
        <a:lstStyle/>
        <a:p>
          <a:endParaRPr lang="en-US"/>
        </a:p>
      </dgm:t>
    </dgm:pt>
    <dgm:pt modelId="{411E44C5-4786-4A4D-83D2-489CF8B5729D}">
      <dgm:prSet custT="1"/>
      <dgm:spPr>
        <a:solidFill>
          <a:srgbClr val="FFC000"/>
        </a:solidFill>
      </dgm:spPr>
      <dgm:t>
        <a:bodyPr/>
        <a:lstStyle/>
        <a:p>
          <a:r>
            <a:rPr lang="en-US" sz="2000" b="1" dirty="0" smtClean="0"/>
            <a:t>2. </a:t>
          </a:r>
          <a:r>
            <a:rPr lang="en-AU" sz="2000" b="1" smtClean="0"/>
            <a:t>Perencanaan</a:t>
          </a:r>
          <a:r>
            <a:rPr lang="en-AU" sz="2000" b="1" dirty="0" smtClean="0"/>
            <a:t> </a:t>
          </a:r>
          <a:r>
            <a:rPr lang="en-AU" sz="2000" b="1" dirty="0" err="1" smtClean="0"/>
            <a:t>Pengadaan</a:t>
          </a:r>
          <a:endParaRPr lang="en-US" sz="2000" b="1" dirty="0"/>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FD9544B1-4FBD-430C-88F9-3AEF74EC0158}" type="parTrans" cxnId="{9A5F3F37-9FE3-491F-95BD-7CF036E34EFA}">
      <dgm:prSet/>
      <dgm:spPr>
        <a:solidFill>
          <a:srgbClr val="ECE1CA"/>
        </a:solidFill>
      </dgm:spPr>
      <dgm:t>
        <a:bodyPr/>
        <a:lstStyle/>
        <a:p>
          <a:endParaRPr lang="en-US"/>
        </a:p>
      </dgm:t>
    </dgm:pt>
    <dgm:pt modelId="{1C4BFBA1-FA80-4D2F-AED3-BB3718E17C73}" type="sibTrans" cxnId="{9A5F3F37-9FE3-491F-95BD-7CF036E34EFA}">
      <dgm:prSet/>
      <dgm:spPr/>
      <dgm:t>
        <a:bodyPr/>
        <a:lstStyle/>
        <a:p>
          <a:endParaRPr lang="en-US"/>
        </a:p>
      </dgm:t>
    </dgm:pt>
    <dgm:pt modelId="{421F25C7-DB67-4786-A7B3-C5CCB607BA0E}">
      <dgm:prSet custT="1"/>
      <dgm:spPr>
        <a:solidFill>
          <a:srgbClr val="FFC000"/>
        </a:solidFill>
      </dgm:spPr>
      <dgm:t>
        <a:bodyPr/>
        <a:lstStyle/>
        <a:p>
          <a:r>
            <a:rPr lang="id-ID" sz="2000" b="1" dirty="0" smtClean="0"/>
            <a:t>3</a:t>
          </a:r>
          <a:r>
            <a:rPr lang="en-US" sz="2000" b="1" dirty="0" smtClean="0"/>
            <a:t>. </a:t>
          </a:r>
          <a:r>
            <a:rPr lang="en-US" sz="2000" b="1" dirty="0" err="1" smtClean="0"/>
            <a:t>Pengembangan</a:t>
          </a:r>
          <a:r>
            <a:rPr lang="en-US" sz="2000" b="1" dirty="0" smtClean="0"/>
            <a:t> </a:t>
          </a:r>
          <a:r>
            <a:rPr lang="en-US" sz="2000" b="1" dirty="0" err="1" smtClean="0"/>
            <a:t>profesi</a:t>
          </a:r>
          <a:endParaRPr lang="en-US" sz="2000" b="1" dirty="0"/>
        </a:p>
      </dgm:t>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4C728C63-7139-43E5-848E-C6AEDAB07496}" type="parTrans" cxnId="{5430E186-04E7-4C65-8BFD-349C7C15E011}">
      <dgm:prSet/>
      <dgm:spPr>
        <a:solidFill>
          <a:srgbClr val="ECE1CA"/>
        </a:solidFill>
      </dgm:spPr>
      <dgm:t>
        <a:bodyPr/>
        <a:lstStyle/>
        <a:p>
          <a:endParaRPr lang="en-US"/>
        </a:p>
      </dgm:t>
    </dgm:pt>
    <dgm:pt modelId="{E2A00FFB-1DF1-400B-86D4-810484AB8231}" type="sibTrans" cxnId="{5430E186-04E7-4C65-8BFD-349C7C15E011}">
      <dgm:prSet/>
      <dgm:spPr/>
      <dgm:t>
        <a:bodyPr/>
        <a:lstStyle/>
        <a:p>
          <a:endParaRPr lang="en-US"/>
        </a:p>
      </dgm:t>
    </dgm:pt>
    <dgm:pt modelId="{F8AF4D51-3A76-41D3-83D8-A6280DF70B58}">
      <dgm:prSet custT="1"/>
      <dgm:spPr>
        <a:solidFill>
          <a:srgbClr val="D2B4A6"/>
        </a:solidFill>
      </dgm:spPr>
      <dgm:t>
        <a:bodyPr/>
        <a:lstStyle/>
        <a:p>
          <a:r>
            <a:rPr lang="id-ID" sz="2000" b="1" dirty="0" smtClean="0"/>
            <a:t>4</a:t>
          </a:r>
          <a:r>
            <a:rPr lang="en-US" sz="2000" b="1" dirty="0" smtClean="0"/>
            <a:t>. </a:t>
          </a:r>
          <a:r>
            <a:rPr lang="en-US" sz="2000" b="1" dirty="0" err="1" smtClean="0"/>
            <a:t>Kegiatan</a:t>
          </a:r>
          <a:r>
            <a:rPr lang="en-US" sz="2000" b="1" dirty="0" smtClean="0"/>
            <a:t> </a:t>
          </a:r>
          <a:r>
            <a:rPr lang="en-US" sz="2000" b="1" dirty="0" err="1" smtClean="0"/>
            <a:t>penunjang</a:t>
          </a:r>
          <a:endParaRPr lang="en-US" sz="2000" b="1" dirty="0"/>
        </a:p>
      </dgm:t>
      <dgm:extLst>
        <a:ext uri="{E40237B7-FDA0-4F09-8148-C483321AD2D9}">
          <dgm14:cNvPr xmlns:dgm14="http://schemas.microsoft.com/office/drawing/2010/diagram" id="0" name="">
            <a:hlinkClick xmlns:r="http://schemas.openxmlformats.org/officeDocument/2006/relationships" r:id="rId6" action="ppaction://hlinksldjump"/>
          </dgm14:cNvPr>
        </a:ext>
      </dgm:extLst>
    </dgm:pt>
    <dgm:pt modelId="{D4192870-2CC0-4F43-B0B2-E71A6489B1CD}" type="parTrans" cxnId="{2BEB2123-BEE0-4B4A-AD65-157CDCB96988}">
      <dgm:prSet/>
      <dgm:spPr>
        <a:solidFill>
          <a:srgbClr val="ECE1CA"/>
        </a:solidFill>
      </dgm:spPr>
      <dgm:t>
        <a:bodyPr/>
        <a:lstStyle/>
        <a:p>
          <a:endParaRPr lang="en-US"/>
        </a:p>
      </dgm:t>
    </dgm:pt>
    <dgm:pt modelId="{F6A9D12C-D458-4EB0-BC1D-AD9E3742810F}" type="sibTrans" cxnId="{2BEB2123-BEE0-4B4A-AD65-157CDCB96988}">
      <dgm:prSet/>
      <dgm:spPr/>
      <dgm:t>
        <a:bodyPr/>
        <a:lstStyle/>
        <a:p>
          <a:endParaRPr lang="en-US"/>
        </a:p>
      </dgm:t>
    </dgm:pt>
    <dgm:pt modelId="{487EA16C-E446-4ED9-BFD7-081B90570F08}" type="pres">
      <dgm:prSet presAssocID="{318178AC-D45E-47E7-98DD-B71400C76810}" presName="cycle" presStyleCnt="0">
        <dgm:presLayoutVars>
          <dgm:chMax val="1"/>
          <dgm:dir/>
          <dgm:animLvl val="ctr"/>
          <dgm:resizeHandles val="exact"/>
        </dgm:presLayoutVars>
      </dgm:prSet>
      <dgm:spPr/>
      <dgm:t>
        <a:bodyPr/>
        <a:lstStyle/>
        <a:p>
          <a:endParaRPr lang="en-AU"/>
        </a:p>
      </dgm:t>
    </dgm:pt>
    <dgm:pt modelId="{62F065A2-1B57-49A4-A0B3-9EE110C28B53}" type="pres">
      <dgm:prSet presAssocID="{047B3541-CC69-4884-B8CB-D3D7E269BF70}" presName="centerShape" presStyleLbl="node0" presStyleIdx="0" presStyleCnt="1" custScaleX="154483" custScaleY="105701"/>
      <dgm:spPr/>
      <dgm:t>
        <a:bodyPr/>
        <a:lstStyle/>
        <a:p>
          <a:endParaRPr lang="en-AU"/>
        </a:p>
      </dgm:t>
    </dgm:pt>
    <dgm:pt modelId="{1B7DC7AC-6CF2-4D4E-83F1-AB0C12E5723A}" type="pres">
      <dgm:prSet presAssocID="{DD78BC6A-638D-452D-832F-C31513200E68}" presName="parTrans" presStyleLbl="bgSibTrans2D1" presStyleIdx="0" presStyleCnt="7"/>
      <dgm:spPr/>
      <dgm:t>
        <a:bodyPr/>
        <a:lstStyle/>
        <a:p>
          <a:endParaRPr lang="en-AU"/>
        </a:p>
      </dgm:t>
    </dgm:pt>
    <dgm:pt modelId="{9D4C9698-DB98-4658-84EA-E5A6B4CD63E5}" type="pres">
      <dgm:prSet presAssocID="{82F90564-709B-4E47-9714-C41A02CF093B}" presName="node" presStyleLbl="node1" presStyleIdx="0" presStyleCnt="7" custScaleX="114514" custScaleY="100020" custRadScaleRad="108812" custRadScaleInc="-223">
        <dgm:presLayoutVars>
          <dgm:bulletEnabled val="1"/>
        </dgm:presLayoutVars>
      </dgm:prSet>
      <dgm:spPr/>
      <dgm:t>
        <a:bodyPr/>
        <a:lstStyle/>
        <a:p>
          <a:endParaRPr lang="en-AU"/>
        </a:p>
      </dgm:t>
    </dgm:pt>
    <dgm:pt modelId="{5DD1DD41-6741-4E08-9EBB-D85910E06649}" type="pres">
      <dgm:prSet presAssocID="{FD9544B1-4FBD-430C-88F9-3AEF74EC0158}" presName="parTrans" presStyleLbl="bgSibTrans2D1" presStyleIdx="1" presStyleCnt="7"/>
      <dgm:spPr/>
      <dgm:t>
        <a:bodyPr/>
        <a:lstStyle/>
        <a:p>
          <a:endParaRPr lang="en-US"/>
        </a:p>
      </dgm:t>
    </dgm:pt>
    <dgm:pt modelId="{2A266558-B812-4262-A07B-3B82344F8547}" type="pres">
      <dgm:prSet presAssocID="{411E44C5-4786-4A4D-83D2-489CF8B5729D}" presName="node" presStyleLbl="node1" presStyleIdx="1" presStyleCnt="7" custScaleX="128312" custRadScaleRad="115388" custRadScaleInc="-16858">
        <dgm:presLayoutVars>
          <dgm:bulletEnabled val="1"/>
        </dgm:presLayoutVars>
      </dgm:prSet>
      <dgm:spPr/>
      <dgm:t>
        <a:bodyPr/>
        <a:lstStyle/>
        <a:p>
          <a:endParaRPr lang="en-US"/>
        </a:p>
      </dgm:t>
    </dgm:pt>
    <dgm:pt modelId="{3D31BCD8-1F42-4D38-A199-AA1A50908425}" type="pres">
      <dgm:prSet presAssocID="{2573E05A-E80F-4695-919D-7DFE67A480AE}" presName="parTrans" presStyleLbl="bgSibTrans2D1" presStyleIdx="2" presStyleCnt="7"/>
      <dgm:spPr/>
      <dgm:t>
        <a:bodyPr/>
        <a:lstStyle/>
        <a:p>
          <a:endParaRPr lang="en-AU"/>
        </a:p>
      </dgm:t>
    </dgm:pt>
    <dgm:pt modelId="{A07F948D-48F8-4B28-B703-22F171689F16}" type="pres">
      <dgm:prSet presAssocID="{2C33DFD1-95C5-4584-969E-E45385D0F904}" presName="node" presStyleLbl="node1" presStyleIdx="2" presStyleCnt="7" custScaleX="121571" custScaleY="100586" custRadScaleRad="101730" custRadScaleInc="-6403">
        <dgm:presLayoutVars>
          <dgm:bulletEnabled val="1"/>
        </dgm:presLayoutVars>
      </dgm:prSet>
      <dgm:spPr/>
      <dgm:t>
        <a:bodyPr/>
        <a:lstStyle/>
        <a:p>
          <a:endParaRPr lang="en-AU"/>
        </a:p>
      </dgm:t>
    </dgm:pt>
    <dgm:pt modelId="{F945700C-6DB0-45ED-930F-174936813B24}" type="pres">
      <dgm:prSet presAssocID="{5C5A9FE2-3523-43E5-AF2C-EB1454A528C7}" presName="parTrans" presStyleLbl="bgSibTrans2D1" presStyleIdx="3" presStyleCnt="7" custLinFactNeighborX="504" custLinFactNeighborY="8848"/>
      <dgm:spPr/>
      <dgm:t>
        <a:bodyPr/>
        <a:lstStyle/>
        <a:p>
          <a:endParaRPr lang="en-AU"/>
        </a:p>
      </dgm:t>
    </dgm:pt>
    <dgm:pt modelId="{5F895560-719E-47D2-88AF-44D192050E87}" type="pres">
      <dgm:prSet presAssocID="{E9A00446-3B84-4353-A068-AE2691BB9A0E}" presName="node" presStyleLbl="node1" presStyleIdx="3" presStyleCnt="7" custScaleX="131237" custScaleY="104916" custRadScaleRad="110580" custRadScaleInc="6259">
        <dgm:presLayoutVars>
          <dgm:bulletEnabled val="1"/>
        </dgm:presLayoutVars>
      </dgm:prSet>
      <dgm:spPr/>
      <dgm:t>
        <a:bodyPr/>
        <a:lstStyle/>
        <a:p>
          <a:endParaRPr lang="en-AU"/>
        </a:p>
      </dgm:t>
    </dgm:pt>
    <dgm:pt modelId="{BFCAF14B-DE7F-46E6-BB55-4463451413B6}" type="pres">
      <dgm:prSet presAssocID="{43BA31FC-FB03-4264-AD60-336786A8403B}" presName="parTrans" presStyleLbl="bgSibTrans2D1" presStyleIdx="4" presStyleCnt="7"/>
      <dgm:spPr/>
      <dgm:t>
        <a:bodyPr/>
        <a:lstStyle/>
        <a:p>
          <a:endParaRPr lang="en-US"/>
        </a:p>
      </dgm:t>
    </dgm:pt>
    <dgm:pt modelId="{741451C5-8437-49CC-A1E2-78CC0C3F79A7}" type="pres">
      <dgm:prSet presAssocID="{C19CAC1F-20DC-4CAC-B3A1-9F8BE291C19B}" presName="node" presStyleLbl="node1" presStyleIdx="4" presStyleCnt="7" custScaleX="126893" custRadScaleRad="107100" custRadScaleInc="17079">
        <dgm:presLayoutVars>
          <dgm:bulletEnabled val="1"/>
        </dgm:presLayoutVars>
      </dgm:prSet>
      <dgm:spPr/>
      <dgm:t>
        <a:bodyPr/>
        <a:lstStyle/>
        <a:p>
          <a:endParaRPr lang="en-US"/>
        </a:p>
      </dgm:t>
    </dgm:pt>
    <dgm:pt modelId="{9C2FBF7D-1B22-452D-AE48-016E7FB589E0}" type="pres">
      <dgm:prSet presAssocID="{4C728C63-7139-43E5-848E-C6AEDAB07496}" presName="parTrans" presStyleLbl="bgSibTrans2D1" presStyleIdx="5" presStyleCnt="7"/>
      <dgm:spPr/>
      <dgm:t>
        <a:bodyPr/>
        <a:lstStyle/>
        <a:p>
          <a:endParaRPr lang="en-US"/>
        </a:p>
      </dgm:t>
    </dgm:pt>
    <dgm:pt modelId="{81E0906F-582A-414B-A365-6C420FC03209}" type="pres">
      <dgm:prSet presAssocID="{421F25C7-DB67-4786-A7B3-C5CCB607BA0E}" presName="node" presStyleLbl="node1" presStyleIdx="5" presStyleCnt="7" custScaleX="159109" custScaleY="85285" custRadScaleRad="109338" custRadScaleInc="7620">
        <dgm:presLayoutVars>
          <dgm:bulletEnabled val="1"/>
        </dgm:presLayoutVars>
      </dgm:prSet>
      <dgm:spPr/>
      <dgm:t>
        <a:bodyPr/>
        <a:lstStyle/>
        <a:p>
          <a:endParaRPr lang="en-US"/>
        </a:p>
      </dgm:t>
    </dgm:pt>
    <dgm:pt modelId="{C4C5BCC4-32F9-479D-8873-D9E31707A337}" type="pres">
      <dgm:prSet presAssocID="{D4192870-2CC0-4F43-B0B2-E71A6489B1CD}" presName="parTrans" presStyleLbl="bgSibTrans2D1" presStyleIdx="6" presStyleCnt="7"/>
      <dgm:spPr/>
      <dgm:t>
        <a:bodyPr/>
        <a:lstStyle/>
        <a:p>
          <a:endParaRPr lang="en-US"/>
        </a:p>
      </dgm:t>
    </dgm:pt>
    <dgm:pt modelId="{BCEB1448-1C90-4500-B7BB-598F6DFD89DC}" type="pres">
      <dgm:prSet presAssocID="{F8AF4D51-3A76-41D3-83D8-A6280DF70B58}" presName="node" presStyleLbl="node1" presStyleIdx="6" presStyleCnt="7" custScaleX="135354">
        <dgm:presLayoutVars>
          <dgm:bulletEnabled val="1"/>
        </dgm:presLayoutVars>
      </dgm:prSet>
      <dgm:spPr/>
      <dgm:t>
        <a:bodyPr/>
        <a:lstStyle/>
        <a:p>
          <a:endParaRPr lang="en-US"/>
        </a:p>
      </dgm:t>
    </dgm:pt>
  </dgm:ptLst>
  <dgm:cxnLst>
    <dgm:cxn modelId="{409836A9-E86D-43DB-B9EE-6927CE324D3F}" type="presOf" srcId="{318178AC-D45E-47E7-98DD-B71400C76810}" destId="{487EA16C-E446-4ED9-BFD7-081B90570F08}" srcOrd="0" destOrd="0" presId="urn:microsoft.com/office/officeart/2005/8/layout/radial4"/>
    <dgm:cxn modelId="{EF298CBC-EFE6-4C1E-91DC-C3F57D2D29AA}" type="presOf" srcId="{DD78BC6A-638D-452D-832F-C31513200E68}" destId="{1B7DC7AC-6CF2-4D4E-83F1-AB0C12E5723A}" srcOrd="0" destOrd="0" presId="urn:microsoft.com/office/officeart/2005/8/layout/radial4"/>
    <dgm:cxn modelId="{B51DF84E-7FD8-4300-946E-9F61392CBCDA}" type="presOf" srcId="{D4192870-2CC0-4F43-B0B2-E71A6489B1CD}" destId="{C4C5BCC4-32F9-479D-8873-D9E31707A337}" srcOrd="0" destOrd="0" presId="urn:microsoft.com/office/officeart/2005/8/layout/radial4"/>
    <dgm:cxn modelId="{79797F37-3CBF-46C0-B95D-46174AFEA5B0}" type="presOf" srcId="{FD9544B1-4FBD-430C-88F9-3AEF74EC0158}" destId="{5DD1DD41-6741-4E08-9EBB-D85910E06649}" srcOrd="0" destOrd="0" presId="urn:microsoft.com/office/officeart/2005/8/layout/radial4"/>
    <dgm:cxn modelId="{C3262021-86C4-44B9-A46F-F2A779188E4E}" type="presOf" srcId="{5C5A9FE2-3523-43E5-AF2C-EB1454A528C7}" destId="{F945700C-6DB0-45ED-930F-174936813B24}" srcOrd="0" destOrd="0" presId="urn:microsoft.com/office/officeart/2005/8/layout/radial4"/>
    <dgm:cxn modelId="{C64A329D-C099-4205-926C-B27304BFF0F4}" type="presOf" srcId="{C19CAC1F-20DC-4CAC-B3A1-9F8BE291C19B}" destId="{741451C5-8437-49CC-A1E2-78CC0C3F79A7}" srcOrd="0" destOrd="0" presId="urn:microsoft.com/office/officeart/2005/8/layout/radial4"/>
    <dgm:cxn modelId="{6CE26AE1-DDD0-4908-A20E-0A5A2197263E}" srcId="{047B3541-CC69-4884-B8CB-D3D7E269BF70}" destId="{2C33DFD1-95C5-4584-969E-E45385D0F904}" srcOrd="2" destOrd="0" parTransId="{2573E05A-E80F-4695-919D-7DFE67A480AE}" sibTransId="{D16700EA-9A5C-4A63-B281-A7E804508571}"/>
    <dgm:cxn modelId="{03EB7784-EEB9-4E92-B676-2DC17159E4DC}" srcId="{047B3541-CC69-4884-B8CB-D3D7E269BF70}" destId="{E9A00446-3B84-4353-A068-AE2691BB9A0E}" srcOrd="3" destOrd="0" parTransId="{5C5A9FE2-3523-43E5-AF2C-EB1454A528C7}" sibTransId="{7A2E9C62-FCF9-412B-BFB9-13C2D1C4C446}"/>
    <dgm:cxn modelId="{A2CCCF96-3089-4255-AB25-2CBD607328BB}" type="presOf" srcId="{4C728C63-7139-43E5-848E-C6AEDAB07496}" destId="{9C2FBF7D-1B22-452D-AE48-016E7FB589E0}" srcOrd="0" destOrd="0" presId="urn:microsoft.com/office/officeart/2005/8/layout/radial4"/>
    <dgm:cxn modelId="{5430E186-04E7-4C65-8BFD-349C7C15E011}" srcId="{047B3541-CC69-4884-B8CB-D3D7E269BF70}" destId="{421F25C7-DB67-4786-A7B3-C5CCB607BA0E}" srcOrd="5" destOrd="0" parTransId="{4C728C63-7139-43E5-848E-C6AEDAB07496}" sibTransId="{E2A00FFB-1DF1-400B-86D4-810484AB8231}"/>
    <dgm:cxn modelId="{9A5F3F37-9FE3-491F-95BD-7CF036E34EFA}" srcId="{047B3541-CC69-4884-B8CB-D3D7E269BF70}" destId="{411E44C5-4786-4A4D-83D2-489CF8B5729D}" srcOrd="1" destOrd="0" parTransId="{FD9544B1-4FBD-430C-88F9-3AEF74EC0158}" sibTransId="{1C4BFBA1-FA80-4D2F-AED3-BB3718E17C73}"/>
    <dgm:cxn modelId="{EEF3EB18-0B9F-457B-85BD-D886F1A576A6}" type="presOf" srcId="{411E44C5-4786-4A4D-83D2-489CF8B5729D}" destId="{2A266558-B812-4262-A07B-3B82344F8547}" srcOrd="0" destOrd="0" presId="urn:microsoft.com/office/officeart/2005/8/layout/radial4"/>
    <dgm:cxn modelId="{14E3DABC-C6AA-4DF7-9807-A225C008724C}" type="presOf" srcId="{2573E05A-E80F-4695-919D-7DFE67A480AE}" destId="{3D31BCD8-1F42-4D38-A199-AA1A50908425}" srcOrd="0" destOrd="0" presId="urn:microsoft.com/office/officeart/2005/8/layout/radial4"/>
    <dgm:cxn modelId="{3CD48A06-0F88-420E-A160-040F1D8614B9}" type="presOf" srcId="{047B3541-CC69-4884-B8CB-D3D7E269BF70}" destId="{62F065A2-1B57-49A4-A0B3-9EE110C28B53}" srcOrd="0" destOrd="0" presId="urn:microsoft.com/office/officeart/2005/8/layout/radial4"/>
    <dgm:cxn modelId="{EF3E4065-07A2-422A-9737-1640B265E9C7}" type="presOf" srcId="{421F25C7-DB67-4786-A7B3-C5CCB607BA0E}" destId="{81E0906F-582A-414B-A365-6C420FC03209}" srcOrd="0" destOrd="0" presId="urn:microsoft.com/office/officeart/2005/8/layout/radial4"/>
    <dgm:cxn modelId="{B98263A9-9632-49F5-8835-824453232F6E}" type="presOf" srcId="{2C33DFD1-95C5-4584-969E-E45385D0F904}" destId="{A07F948D-48F8-4B28-B703-22F171689F16}" srcOrd="0" destOrd="0" presId="urn:microsoft.com/office/officeart/2005/8/layout/radial4"/>
    <dgm:cxn modelId="{BECB01FE-CDC8-462D-AD3E-E6DA83138605}" type="presOf" srcId="{43BA31FC-FB03-4264-AD60-336786A8403B}" destId="{BFCAF14B-DE7F-46E6-BB55-4463451413B6}" srcOrd="0" destOrd="0" presId="urn:microsoft.com/office/officeart/2005/8/layout/radial4"/>
    <dgm:cxn modelId="{5FBF106A-D33D-4FC6-BC71-7A49BB95938F}" srcId="{047B3541-CC69-4884-B8CB-D3D7E269BF70}" destId="{82F90564-709B-4E47-9714-C41A02CF093B}" srcOrd="0" destOrd="0" parTransId="{DD78BC6A-638D-452D-832F-C31513200E68}" sibTransId="{EE5C4B6C-72C1-4C5E-8BA3-1D6EA9E25390}"/>
    <dgm:cxn modelId="{B5B11CB9-61CE-47EA-8E24-08376F66F52B}" srcId="{047B3541-CC69-4884-B8CB-D3D7E269BF70}" destId="{C19CAC1F-20DC-4CAC-B3A1-9F8BE291C19B}" srcOrd="4" destOrd="0" parTransId="{43BA31FC-FB03-4264-AD60-336786A8403B}" sibTransId="{65F44084-23F2-4F42-9121-E11864EF2FF1}"/>
    <dgm:cxn modelId="{2BEB2123-BEE0-4B4A-AD65-157CDCB96988}" srcId="{047B3541-CC69-4884-B8CB-D3D7E269BF70}" destId="{F8AF4D51-3A76-41D3-83D8-A6280DF70B58}" srcOrd="6" destOrd="0" parTransId="{D4192870-2CC0-4F43-B0B2-E71A6489B1CD}" sibTransId="{F6A9D12C-D458-4EB0-BC1D-AD9E3742810F}"/>
    <dgm:cxn modelId="{644AD5E7-0389-4664-9FB3-019EF89C6F48}" type="presOf" srcId="{82F90564-709B-4E47-9714-C41A02CF093B}" destId="{9D4C9698-DB98-4658-84EA-E5A6B4CD63E5}" srcOrd="0" destOrd="0" presId="urn:microsoft.com/office/officeart/2005/8/layout/radial4"/>
    <dgm:cxn modelId="{5DDD1E49-E68B-4BD9-8B87-0397BF94541B}" srcId="{318178AC-D45E-47E7-98DD-B71400C76810}" destId="{047B3541-CC69-4884-B8CB-D3D7E269BF70}" srcOrd="0" destOrd="0" parTransId="{C3C01F4C-5BA0-4FC3-9372-375945EBB865}" sibTransId="{16D94F7E-6E32-43F8-B57F-664858454BCC}"/>
    <dgm:cxn modelId="{F0E11D71-9460-4327-93ED-9ADCF3F6E2A9}" type="presOf" srcId="{F8AF4D51-3A76-41D3-83D8-A6280DF70B58}" destId="{BCEB1448-1C90-4500-B7BB-598F6DFD89DC}" srcOrd="0" destOrd="0" presId="urn:microsoft.com/office/officeart/2005/8/layout/radial4"/>
    <dgm:cxn modelId="{BE83E00B-3802-4D63-8728-0D101588B646}" type="presOf" srcId="{E9A00446-3B84-4353-A068-AE2691BB9A0E}" destId="{5F895560-719E-47D2-88AF-44D192050E87}" srcOrd="0" destOrd="0" presId="urn:microsoft.com/office/officeart/2005/8/layout/radial4"/>
    <dgm:cxn modelId="{6047DF3F-7B78-4F6B-9A80-A074C047753B}" type="presParOf" srcId="{487EA16C-E446-4ED9-BFD7-081B90570F08}" destId="{62F065A2-1B57-49A4-A0B3-9EE110C28B53}" srcOrd="0" destOrd="0" presId="urn:microsoft.com/office/officeart/2005/8/layout/radial4"/>
    <dgm:cxn modelId="{8DF7AEE4-43A9-4A72-9430-72C273F9F947}" type="presParOf" srcId="{487EA16C-E446-4ED9-BFD7-081B90570F08}" destId="{1B7DC7AC-6CF2-4D4E-83F1-AB0C12E5723A}" srcOrd="1" destOrd="0" presId="urn:microsoft.com/office/officeart/2005/8/layout/radial4"/>
    <dgm:cxn modelId="{7267F123-C8B4-4B58-85F2-DC7AF616816A}" type="presParOf" srcId="{487EA16C-E446-4ED9-BFD7-081B90570F08}" destId="{9D4C9698-DB98-4658-84EA-E5A6B4CD63E5}" srcOrd="2" destOrd="0" presId="urn:microsoft.com/office/officeart/2005/8/layout/radial4"/>
    <dgm:cxn modelId="{E7484B30-178A-496A-9758-A8AE652B6D51}" type="presParOf" srcId="{487EA16C-E446-4ED9-BFD7-081B90570F08}" destId="{5DD1DD41-6741-4E08-9EBB-D85910E06649}" srcOrd="3" destOrd="0" presId="urn:microsoft.com/office/officeart/2005/8/layout/radial4"/>
    <dgm:cxn modelId="{66C3E865-3342-4896-BDD9-F847373457F4}" type="presParOf" srcId="{487EA16C-E446-4ED9-BFD7-081B90570F08}" destId="{2A266558-B812-4262-A07B-3B82344F8547}" srcOrd="4" destOrd="0" presId="urn:microsoft.com/office/officeart/2005/8/layout/radial4"/>
    <dgm:cxn modelId="{697F84AD-7E57-4763-A9BF-3490CA57070E}" type="presParOf" srcId="{487EA16C-E446-4ED9-BFD7-081B90570F08}" destId="{3D31BCD8-1F42-4D38-A199-AA1A50908425}" srcOrd="5" destOrd="0" presId="urn:microsoft.com/office/officeart/2005/8/layout/radial4"/>
    <dgm:cxn modelId="{5CA2353A-98DB-4CEC-BAAD-96C021EC88D0}" type="presParOf" srcId="{487EA16C-E446-4ED9-BFD7-081B90570F08}" destId="{A07F948D-48F8-4B28-B703-22F171689F16}" srcOrd="6" destOrd="0" presId="urn:microsoft.com/office/officeart/2005/8/layout/radial4"/>
    <dgm:cxn modelId="{8DCDEBD3-D9F6-4B4B-8D85-E636A4FA7AD5}" type="presParOf" srcId="{487EA16C-E446-4ED9-BFD7-081B90570F08}" destId="{F945700C-6DB0-45ED-930F-174936813B24}" srcOrd="7" destOrd="0" presId="urn:microsoft.com/office/officeart/2005/8/layout/radial4"/>
    <dgm:cxn modelId="{18EC3D55-5B58-495D-B873-E16C5F275618}" type="presParOf" srcId="{487EA16C-E446-4ED9-BFD7-081B90570F08}" destId="{5F895560-719E-47D2-88AF-44D192050E87}" srcOrd="8" destOrd="0" presId="urn:microsoft.com/office/officeart/2005/8/layout/radial4"/>
    <dgm:cxn modelId="{E0185882-F884-4DFB-A596-D448DFF6445C}" type="presParOf" srcId="{487EA16C-E446-4ED9-BFD7-081B90570F08}" destId="{BFCAF14B-DE7F-46E6-BB55-4463451413B6}" srcOrd="9" destOrd="0" presId="urn:microsoft.com/office/officeart/2005/8/layout/radial4"/>
    <dgm:cxn modelId="{C6F161CC-E3AE-4757-A3C5-1211964927C6}" type="presParOf" srcId="{487EA16C-E446-4ED9-BFD7-081B90570F08}" destId="{741451C5-8437-49CC-A1E2-78CC0C3F79A7}" srcOrd="10" destOrd="0" presId="urn:microsoft.com/office/officeart/2005/8/layout/radial4"/>
    <dgm:cxn modelId="{A4113856-21E6-49C2-8B84-153A47112398}" type="presParOf" srcId="{487EA16C-E446-4ED9-BFD7-081B90570F08}" destId="{9C2FBF7D-1B22-452D-AE48-016E7FB589E0}" srcOrd="11" destOrd="0" presId="urn:microsoft.com/office/officeart/2005/8/layout/radial4"/>
    <dgm:cxn modelId="{4B599A23-F084-48BE-B191-31FCD7DC008E}" type="presParOf" srcId="{487EA16C-E446-4ED9-BFD7-081B90570F08}" destId="{81E0906F-582A-414B-A365-6C420FC03209}" srcOrd="12" destOrd="0" presId="urn:microsoft.com/office/officeart/2005/8/layout/radial4"/>
    <dgm:cxn modelId="{EE0C279A-3C05-4782-8847-3FFCFD357105}" type="presParOf" srcId="{487EA16C-E446-4ED9-BFD7-081B90570F08}" destId="{C4C5BCC4-32F9-479D-8873-D9E31707A337}" srcOrd="13" destOrd="0" presId="urn:microsoft.com/office/officeart/2005/8/layout/radial4"/>
    <dgm:cxn modelId="{87D62518-3C4A-4373-A07F-2D6782F9E515}" type="presParOf" srcId="{487EA16C-E446-4ED9-BFD7-081B90570F08}" destId="{BCEB1448-1C90-4500-B7BB-598F6DFD89DC}" srcOrd="14" destOrd="0" presId="urn:microsoft.com/office/officeart/2005/8/layout/radial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DBAB7BC-B05F-48D3-9242-989F1DC14C86}"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id-ID"/>
        </a:p>
      </dgm:t>
    </dgm:pt>
    <dgm:pt modelId="{991E2E37-3BCA-43D9-BA8E-46B6E73F99EF}">
      <dgm:prSet phldrT="[Text]" custT="1"/>
      <dgm:spPr/>
      <dgm:t>
        <a:bodyPr/>
        <a:lstStyle/>
        <a:p>
          <a:r>
            <a:rPr lang="en-US" sz="3200" b="1" dirty="0" err="1" smtClean="0">
              <a:solidFill>
                <a:srgbClr val="FFFF00"/>
              </a:solidFill>
              <a:effectLst>
                <a:outerShdw blurRad="38100" dist="38100" dir="2700000" algn="tl">
                  <a:srgbClr val="000000">
                    <a:alpha val="43137"/>
                  </a:srgbClr>
                </a:outerShdw>
              </a:effectLst>
              <a:latin typeface="Arial" pitchFamily="34" charset="0"/>
              <a:cs typeface="Arial" pitchFamily="34" charset="0"/>
            </a:rPr>
            <a:t>Oktober</a:t>
          </a:r>
          <a:r>
            <a:rPr lang="en-US" sz="3200" b="1"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 </a:t>
          </a:r>
          <a:endParaRPr lang="id-ID" sz="3200" b="1" dirty="0">
            <a:solidFill>
              <a:srgbClr val="FFFF00"/>
            </a:solidFill>
            <a:effectLst>
              <a:outerShdw blurRad="38100" dist="38100" dir="2700000" algn="tl">
                <a:srgbClr val="000000">
                  <a:alpha val="43137"/>
                </a:srgbClr>
              </a:outerShdw>
            </a:effectLst>
            <a:latin typeface="Arial" pitchFamily="34" charset="0"/>
            <a:cs typeface="Arial" pitchFamily="34" charset="0"/>
          </a:endParaRPr>
        </a:p>
      </dgm:t>
    </dgm:pt>
    <dgm:pt modelId="{5F07E37F-E8B8-4F17-96C5-0105050A0956}" type="parTrans" cxnId="{B251040A-9A49-42FE-B424-D81FD641F30C}">
      <dgm:prSet/>
      <dgm:spPr/>
      <dgm:t>
        <a:bodyPr/>
        <a:lstStyle/>
        <a:p>
          <a:endParaRPr lang="id-ID" sz="3200">
            <a:latin typeface="Arial" pitchFamily="34" charset="0"/>
            <a:cs typeface="Arial" pitchFamily="34" charset="0"/>
          </a:endParaRPr>
        </a:p>
      </dgm:t>
    </dgm:pt>
    <dgm:pt modelId="{D32603D9-4613-47B9-8831-71F6B6BC651C}" type="sibTrans" cxnId="{B251040A-9A49-42FE-B424-D81FD641F30C}">
      <dgm:prSet/>
      <dgm:spPr/>
      <dgm:t>
        <a:bodyPr/>
        <a:lstStyle/>
        <a:p>
          <a:endParaRPr lang="id-ID" sz="3200">
            <a:latin typeface="Arial" pitchFamily="34" charset="0"/>
            <a:cs typeface="Arial" pitchFamily="34" charset="0"/>
          </a:endParaRPr>
        </a:p>
      </dgm:t>
    </dgm:pt>
    <dgm:pt modelId="{5A0562E6-7C5C-4A0B-8041-3BE60BCF9B09}">
      <dgm:prSet phldrT="[Text]" custT="1"/>
      <dgm:spPr/>
      <dgm:t>
        <a:bodyPr/>
        <a:lstStyle/>
        <a:p>
          <a:pPr algn="ctr"/>
          <a:r>
            <a:rPr lang="id-ID" sz="3200" b="1" dirty="0" smtClean="0">
              <a:effectLst/>
              <a:latin typeface="Arial" pitchFamily="34" charset="0"/>
              <a:cs typeface="Arial" pitchFamily="34" charset="0"/>
            </a:rPr>
            <a:t>Kenaikan Pangkat April</a:t>
          </a:r>
          <a:endParaRPr lang="id-ID" sz="3200" b="1" dirty="0">
            <a:effectLst/>
            <a:latin typeface="Arial" pitchFamily="34" charset="0"/>
            <a:cs typeface="Arial" pitchFamily="34" charset="0"/>
          </a:endParaRPr>
        </a:p>
      </dgm:t>
    </dgm:pt>
    <dgm:pt modelId="{2719B2D4-5AF9-4074-B125-64CFA2C24640}" type="parTrans" cxnId="{5CC2C72E-88CA-41E9-8B0A-8C96A406FFDF}">
      <dgm:prSet/>
      <dgm:spPr/>
      <dgm:t>
        <a:bodyPr/>
        <a:lstStyle/>
        <a:p>
          <a:endParaRPr lang="id-ID" sz="3200">
            <a:latin typeface="Arial" pitchFamily="34" charset="0"/>
            <a:cs typeface="Arial" pitchFamily="34" charset="0"/>
          </a:endParaRPr>
        </a:p>
      </dgm:t>
    </dgm:pt>
    <dgm:pt modelId="{569B860A-9C90-4EAA-97C7-5864B6B7C086}" type="sibTrans" cxnId="{5CC2C72E-88CA-41E9-8B0A-8C96A406FFDF}">
      <dgm:prSet/>
      <dgm:spPr/>
      <dgm:t>
        <a:bodyPr/>
        <a:lstStyle/>
        <a:p>
          <a:endParaRPr lang="id-ID" sz="3200">
            <a:latin typeface="Arial" pitchFamily="34" charset="0"/>
            <a:cs typeface="Arial" pitchFamily="34" charset="0"/>
          </a:endParaRPr>
        </a:p>
      </dgm:t>
    </dgm:pt>
    <dgm:pt modelId="{55D8F17F-F04F-40EA-B219-D3E10EEA80F0}">
      <dgm:prSet phldrT="[Text]" custT="1"/>
      <dgm:spPr/>
      <dgm:t>
        <a:bodyPr/>
        <a:lstStyle/>
        <a:p>
          <a:r>
            <a:rPr lang="en-US" sz="3200" b="1"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April</a:t>
          </a:r>
          <a:endParaRPr lang="id-ID" sz="3200" b="1" dirty="0">
            <a:solidFill>
              <a:srgbClr val="FFFF00"/>
            </a:solidFill>
            <a:effectLst>
              <a:outerShdw blurRad="38100" dist="38100" dir="2700000" algn="tl">
                <a:srgbClr val="000000">
                  <a:alpha val="43137"/>
                </a:srgbClr>
              </a:outerShdw>
            </a:effectLst>
            <a:latin typeface="Arial" pitchFamily="34" charset="0"/>
            <a:cs typeface="Arial" pitchFamily="34" charset="0"/>
          </a:endParaRPr>
        </a:p>
      </dgm:t>
    </dgm:pt>
    <dgm:pt modelId="{F9FED675-A62C-4C3F-BBE1-70C129462426}" type="parTrans" cxnId="{05B12B71-E68D-4B53-8DCC-A95C010176F1}">
      <dgm:prSet/>
      <dgm:spPr/>
      <dgm:t>
        <a:bodyPr/>
        <a:lstStyle/>
        <a:p>
          <a:endParaRPr lang="id-ID" sz="3200">
            <a:latin typeface="Arial" pitchFamily="34" charset="0"/>
            <a:cs typeface="Arial" pitchFamily="34" charset="0"/>
          </a:endParaRPr>
        </a:p>
      </dgm:t>
    </dgm:pt>
    <dgm:pt modelId="{EF712611-B8C0-4A33-B4BA-962BF40FADA2}" type="sibTrans" cxnId="{05B12B71-E68D-4B53-8DCC-A95C010176F1}">
      <dgm:prSet/>
      <dgm:spPr/>
      <dgm:t>
        <a:bodyPr/>
        <a:lstStyle/>
        <a:p>
          <a:endParaRPr lang="id-ID" sz="3200">
            <a:latin typeface="Arial" pitchFamily="34" charset="0"/>
            <a:cs typeface="Arial" pitchFamily="34" charset="0"/>
          </a:endParaRPr>
        </a:p>
      </dgm:t>
    </dgm:pt>
    <dgm:pt modelId="{32720646-A2FD-4EE7-936A-A100AED67F7D}">
      <dgm:prSet phldrT="[Text]" custT="1"/>
      <dgm:spPr/>
      <dgm:t>
        <a:bodyPr/>
        <a:lstStyle/>
        <a:p>
          <a:pPr algn="ctr"/>
          <a:r>
            <a:rPr lang="id-ID" sz="3200" b="1" dirty="0" smtClean="0">
              <a:effectLst/>
              <a:latin typeface="Arial" pitchFamily="34" charset="0"/>
              <a:cs typeface="Arial" pitchFamily="34" charset="0"/>
            </a:rPr>
            <a:t>Kenaikan Pangkat Oktober</a:t>
          </a:r>
          <a:endParaRPr lang="id-ID" sz="3200" b="1" dirty="0">
            <a:effectLst/>
            <a:latin typeface="Arial" pitchFamily="34" charset="0"/>
            <a:cs typeface="Arial" pitchFamily="34" charset="0"/>
          </a:endParaRPr>
        </a:p>
      </dgm:t>
    </dgm:pt>
    <dgm:pt modelId="{A97A9A93-88F2-47F7-A72B-F5679D75E5F0}" type="parTrans" cxnId="{4B2706FA-99A9-4516-8B3E-74BC646CE07C}">
      <dgm:prSet/>
      <dgm:spPr/>
      <dgm:t>
        <a:bodyPr/>
        <a:lstStyle/>
        <a:p>
          <a:endParaRPr lang="id-ID" sz="3200">
            <a:latin typeface="Arial" pitchFamily="34" charset="0"/>
            <a:cs typeface="Arial" pitchFamily="34" charset="0"/>
          </a:endParaRPr>
        </a:p>
      </dgm:t>
    </dgm:pt>
    <dgm:pt modelId="{1053498B-B660-464B-BE56-7C791836103E}" type="sibTrans" cxnId="{4B2706FA-99A9-4516-8B3E-74BC646CE07C}">
      <dgm:prSet/>
      <dgm:spPr/>
      <dgm:t>
        <a:bodyPr/>
        <a:lstStyle/>
        <a:p>
          <a:endParaRPr lang="id-ID" sz="3200">
            <a:latin typeface="Arial" pitchFamily="34" charset="0"/>
            <a:cs typeface="Arial" pitchFamily="34" charset="0"/>
          </a:endParaRPr>
        </a:p>
      </dgm:t>
    </dgm:pt>
    <dgm:pt modelId="{163DB8DF-A80D-47CA-851B-EBE51CF0FD76}" type="pres">
      <dgm:prSet presAssocID="{FDBAB7BC-B05F-48D3-9242-989F1DC14C86}" presName="Name0" presStyleCnt="0">
        <dgm:presLayoutVars>
          <dgm:dir/>
          <dgm:animLvl val="lvl"/>
          <dgm:resizeHandles/>
        </dgm:presLayoutVars>
      </dgm:prSet>
      <dgm:spPr/>
      <dgm:t>
        <a:bodyPr/>
        <a:lstStyle/>
        <a:p>
          <a:endParaRPr lang="id-ID"/>
        </a:p>
      </dgm:t>
    </dgm:pt>
    <dgm:pt modelId="{7148682F-C6F0-4C5D-8BDE-9C6FAE725FB2}" type="pres">
      <dgm:prSet presAssocID="{991E2E37-3BCA-43D9-BA8E-46B6E73F99EF}" presName="linNode" presStyleCnt="0"/>
      <dgm:spPr/>
    </dgm:pt>
    <dgm:pt modelId="{621E6F55-B83F-4D88-8B50-4A8E46E1AE1F}" type="pres">
      <dgm:prSet presAssocID="{991E2E37-3BCA-43D9-BA8E-46B6E73F99EF}" presName="parentShp" presStyleLbl="node1" presStyleIdx="0" presStyleCnt="2" custScaleX="88496">
        <dgm:presLayoutVars>
          <dgm:bulletEnabled val="1"/>
        </dgm:presLayoutVars>
      </dgm:prSet>
      <dgm:spPr/>
      <dgm:t>
        <a:bodyPr/>
        <a:lstStyle/>
        <a:p>
          <a:endParaRPr lang="id-ID"/>
        </a:p>
      </dgm:t>
    </dgm:pt>
    <dgm:pt modelId="{BD5814FB-20E2-4BD5-94EA-D07E920E5850}" type="pres">
      <dgm:prSet presAssocID="{991E2E37-3BCA-43D9-BA8E-46B6E73F99EF}" presName="childShp" presStyleLbl="bgAccFollowNode1" presStyleIdx="0" presStyleCnt="2" custScaleX="136656">
        <dgm:presLayoutVars>
          <dgm:bulletEnabled val="1"/>
        </dgm:presLayoutVars>
      </dgm:prSet>
      <dgm:spPr/>
      <dgm:t>
        <a:bodyPr/>
        <a:lstStyle/>
        <a:p>
          <a:endParaRPr lang="id-ID"/>
        </a:p>
      </dgm:t>
    </dgm:pt>
    <dgm:pt modelId="{063EA21A-BF5E-4649-B542-D849F8D34700}" type="pres">
      <dgm:prSet presAssocID="{D32603D9-4613-47B9-8831-71F6B6BC651C}" presName="spacing" presStyleCnt="0"/>
      <dgm:spPr/>
    </dgm:pt>
    <dgm:pt modelId="{04F646C8-C3FE-45D5-84E1-95D1060FEB2E}" type="pres">
      <dgm:prSet presAssocID="{55D8F17F-F04F-40EA-B219-D3E10EEA80F0}" presName="linNode" presStyleCnt="0"/>
      <dgm:spPr/>
    </dgm:pt>
    <dgm:pt modelId="{423CE9A3-A890-4156-B4A7-F33DD0FB8E24}" type="pres">
      <dgm:prSet presAssocID="{55D8F17F-F04F-40EA-B219-D3E10EEA80F0}" presName="parentShp" presStyleLbl="node1" presStyleIdx="1" presStyleCnt="2" custScaleX="83644">
        <dgm:presLayoutVars>
          <dgm:bulletEnabled val="1"/>
        </dgm:presLayoutVars>
      </dgm:prSet>
      <dgm:spPr/>
      <dgm:t>
        <a:bodyPr/>
        <a:lstStyle/>
        <a:p>
          <a:endParaRPr lang="id-ID"/>
        </a:p>
      </dgm:t>
    </dgm:pt>
    <dgm:pt modelId="{2F34707F-7BD7-4581-A8B8-1A0BEC6BBAF1}" type="pres">
      <dgm:prSet presAssocID="{55D8F17F-F04F-40EA-B219-D3E10EEA80F0}" presName="childShp" presStyleLbl="bgAccFollowNode1" presStyleIdx="1" presStyleCnt="2" custScaleX="137207">
        <dgm:presLayoutVars>
          <dgm:bulletEnabled val="1"/>
        </dgm:presLayoutVars>
      </dgm:prSet>
      <dgm:spPr/>
      <dgm:t>
        <a:bodyPr/>
        <a:lstStyle/>
        <a:p>
          <a:endParaRPr lang="id-ID"/>
        </a:p>
      </dgm:t>
    </dgm:pt>
  </dgm:ptLst>
  <dgm:cxnLst>
    <dgm:cxn modelId="{5B5BDA49-6C37-4EBC-8584-E47D1851A74D}" type="presOf" srcId="{5A0562E6-7C5C-4A0B-8041-3BE60BCF9B09}" destId="{BD5814FB-20E2-4BD5-94EA-D07E920E5850}" srcOrd="0" destOrd="0" presId="urn:microsoft.com/office/officeart/2005/8/layout/vList6"/>
    <dgm:cxn modelId="{05B12B71-E68D-4B53-8DCC-A95C010176F1}" srcId="{FDBAB7BC-B05F-48D3-9242-989F1DC14C86}" destId="{55D8F17F-F04F-40EA-B219-D3E10EEA80F0}" srcOrd="1" destOrd="0" parTransId="{F9FED675-A62C-4C3F-BBE1-70C129462426}" sibTransId="{EF712611-B8C0-4A33-B4BA-962BF40FADA2}"/>
    <dgm:cxn modelId="{4B2706FA-99A9-4516-8B3E-74BC646CE07C}" srcId="{55D8F17F-F04F-40EA-B219-D3E10EEA80F0}" destId="{32720646-A2FD-4EE7-936A-A100AED67F7D}" srcOrd="0" destOrd="0" parTransId="{A97A9A93-88F2-47F7-A72B-F5679D75E5F0}" sibTransId="{1053498B-B660-464B-BE56-7C791836103E}"/>
    <dgm:cxn modelId="{5FA7CBD0-795F-4E4F-B8D1-CBA535D3983A}" type="presOf" srcId="{991E2E37-3BCA-43D9-BA8E-46B6E73F99EF}" destId="{621E6F55-B83F-4D88-8B50-4A8E46E1AE1F}" srcOrd="0" destOrd="0" presId="urn:microsoft.com/office/officeart/2005/8/layout/vList6"/>
    <dgm:cxn modelId="{B251040A-9A49-42FE-B424-D81FD641F30C}" srcId="{FDBAB7BC-B05F-48D3-9242-989F1DC14C86}" destId="{991E2E37-3BCA-43D9-BA8E-46B6E73F99EF}" srcOrd="0" destOrd="0" parTransId="{5F07E37F-E8B8-4F17-96C5-0105050A0956}" sibTransId="{D32603D9-4613-47B9-8831-71F6B6BC651C}"/>
    <dgm:cxn modelId="{01D98BAA-018F-4950-8DE4-391F91421373}" type="presOf" srcId="{55D8F17F-F04F-40EA-B219-D3E10EEA80F0}" destId="{423CE9A3-A890-4156-B4A7-F33DD0FB8E24}" srcOrd="0" destOrd="0" presId="urn:microsoft.com/office/officeart/2005/8/layout/vList6"/>
    <dgm:cxn modelId="{FDBD8B15-312E-46AA-A119-20441736A00F}" type="presOf" srcId="{FDBAB7BC-B05F-48D3-9242-989F1DC14C86}" destId="{163DB8DF-A80D-47CA-851B-EBE51CF0FD76}" srcOrd="0" destOrd="0" presId="urn:microsoft.com/office/officeart/2005/8/layout/vList6"/>
    <dgm:cxn modelId="{5CC2C72E-88CA-41E9-8B0A-8C96A406FFDF}" srcId="{991E2E37-3BCA-43D9-BA8E-46B6E73F99EF}" destId="{5A0562E6-7C5C-4A0B-8041-3BE60BCF9B09}" srcOrd="0" destOrd="0" parTransId="{2719B2D4-5AF9-4074-B125-64CFA2C24640}" sibTransId="{569B860A-9C90-4EAA-97C7-5864B6B7C086}"/>
    <dgm:cxn modelId="{B1F67A6C-187C-4039-8725-218DE6D9FD1B}" type="presOf" srcId="{32720646-A2FD-4EE7-936A-A100AED67F7D}" destId="{2F34707F-7BD7-4581-A8B8-1A0BEC6BBAF1}" srcOrd="0" destOrd="0" presId="urn:microsoft.com/office/officeart/2005/8/layout/vList6"/>
    <dgm:cxn modelId="{D1D6C8F2-9317-4DDB-B375-C419AECF8C0F}" type="presParOf" srcId="{163DB8DF-A80D-47CA-851B-EBE51CF0FD76}" destId="{7148682F-C6F0-4C5D-8BDE-9C6FAE725FB2}" srcOrd="0" destOrd="0" presId="urn:microsoft.com/office/officeart/2005/8/layout/vList6"/>
    <dgm:cxn modelId="{22CF3B90-61C2-4871-9F1C-1E80B5E7FB57}" type="presParOf" srcId="{7148682F-C6F0-4C5D-8BDE-9C6FAE725FB2}" destId="{621E6F55-B83F-4D88-8B50-4A8E46E1AE1F}" srcOrd="0" destOrd="0" presId="urn:microsoft.com/office/officeart/2005/8/layout/vList6"/>
    <dgm:cxn modelId="{E299B490-AEAF-42B0-93FF-7AF3779EA085}" type="presParOf" srcId="{7148682F-C6F0-4C5D-8BDE-9C6FAE725FB2}" destId="{BD5814FB-20E2-4BD5-94EA-D07E920E5850}" srcOrd="1" destOrd="0" presId="urn:microsoft.com/office/officeart/2005/8/layout/vList6"/>
    <dgm:cxn modelId="{36301BFD-5682-4224-8EF1-DDA1A82C735E}" type="presParOf" srcId="{163DB8DF-A80D-47CA-851B-EBE51CF0FD76}" destId="{063EA21A-BF5E-4649-B542-D849F8D34700}" srcOrd="1" destOrd="0" presId="urn:microsoft.com/office/officeart/2005/8/layout/vList6"/>
    <dgm:cxn modelId="{D54AA6F9-0119-46F6-9E70-3F4DD0414FEB}" type="presParOf" srcId="{163DB8DF-A80D-47CA-851B-EBE51CF0FD76}" destId="{04F646C8-C3FE-45D5-84E1-95D1060FEB2E}" srcOrd="2" destOrd="0" presId="urn:microsoft.com/office/officeart/2005/8/layout/vList6"/>
    <dgm:cxn modelId="{0C09AE87-5FCF-4928-8C76-0EA89C2F5E21}" type="presParOf" srcId="{04F646C8-C3FE-45D5-84E1-95D1060FEB2E}" destId="{423CE9A3-A890-4156-B4A7-F33DD0FB8E24}" srcOrd="0" destOrd="0" presId="urn:microsoft.com/office/officeart/2005/8/layout/vList6"/>
    <dgm:cxn modelId="{D6246633-B944-48A6-B638-C99BB5B5DC12}" type="presParOf" srcId="{04F646C8-C3FE-45D5-84E1-95D1060FEB2E}" destId="{2F34707F-7BD7-4581-A8B8-1A0BEC6BBAF1}"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F065A2-1B57-49A4-A0B3-9EE110C28B53}">
      <dsp:nvSpPr>
        <dsp:cNvPr id="0" name=""/>
        <dsp:cNvSpPr/>
      </dsp:nvSpPr>
      <dsp:spPr>
        <a:xfrm>
          <a:off x="2330815" y="2856196"/>
          <a:ext cx="2979610" cy="2038721"/>
        </a:xfrm>
        <a:prstGeom prst="ellipse">
          <a:avLst/>
        </a:prstGeom>
        <a:solidFill>
          <a:srgbClr val="ECE1CA"/>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1066800">
            <a:lnSpc>
              <a:spcPct val="100000"/>
            </a:lnSpc>
            <a:spcBef>
              <a:spcPct val="0"/>
            </a:spcBef>
            <a:spcAft>
              <a:spcPct val="35000"/>
            </a:spcAft>
          </a:pPr>
          <a:r>
            <a:rPr lang="en-US" sz="2400" kern="1200" dirty="0" smtClean="0"/>
            <a:t>PENGELOLA PENGADAAN BARANG/ JASA </a:t>
          </a:r>
          <a:endParaRPr lang="en-AU" sz="2400" b="1" kern="1200" dirty="0"/>
        </a:p>
      </dsp:txBody>
      <dsp:txXfrm>
        <a:off x="2767169" y="3154760"/>
        <a:ext cx="2106902" cy="1441593"/>
      </dsp:txXfrm>
    </dsp:sp>
    <dsp:sp modelId="{1B7DC7AC-6CF2-4D4E-83F1-AB0C12E5723A}">
      <dsp:nvSpPr>
        <dsp:cNvPr id="0" name=""/>
        <dsp:cNvSpPr/>
      </dsp:nvSpPr>
      <dsp:spPr>
        <a:xfrm rot="10796256">
          <a:off x="606844" y="3603321"/>
          <a:ext cx="1629155" cy="549697"/>
        </a:xfrm>
        <a:prstGeom prst="leftArrow">
          <a:avLst>
            <a:gd name="adj1" fmla="val 60000"/>
            <a:gd name="adj2" fmla="val 50000"/>
          </a:avLst>
        </a:prstGeom>
        <a:solidFill>
          <a:srgbClr val="ECE1CA"/>
        </a:solidFill>
        <a:ln>
          <a:noFill/>
        </a:ln>
        <a:effectLst/>
      </dsp:spPr>
      <dsp:style>
        <a:lnRef idx="0">
          <a:scrgbClr r="0" g="0" b="0"/>
        </a:lnRef>
        <a:fillRef idx="2">
          <a:scrgbClr r="0" g="0" b="0"/>
        </a:fillRef>
        <a:effectRef idx="1">
          <a:scrgbClr r="0" g="0" b="0"/>
        </a:effectRef>
        <a:fontRef idx="minor">
          <a:schemeClr val="dk1"/>
        </a:fontRef>
      </dsp:style>
    </dsp:sp>
    <dsp:sp modelId="{9D4C9698-DB98-4658-84EA-E5A6B4CD63E5}">
      <dsp:nvSpPr>
        <dsp:cNvPr id="0" name=""/>
        <dsp:cNvSpPr/>
      </dsp:nvSpPr>
      <dsp:spPr>
        <a:xfrm>
          <a:off x="-166201" y="3338895"/>
          <a:ext cx="1546092" cy="1080323"/>
        </a:xfrm>
        <a:prstGeom prst="roundRect">
          <a:avLst>
            <a:gd name="adj" fmla="val 10000"/>
          </a:avLst>
        </a:prstGeom>
        <a:solidFill>
          <a:srgbClr val="FFC000"/>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8100" tIns="38100" rIns="38100" bIns="38100" numCol="1" spcCol="1270" anchor="ctr" anchorCtr="0">
          <a:noAutofit/>
        </a:bodyPr>
        <a:lstStyle/>
        <a:p>
          <a:pPr lvl="0" algn="ctr" defTabSz="889000">
            <a:lnSpc>
              <a:spcPct val="90000"/>
            </a:lnSpc>
            <a:spcBef>
              <a:spcPct val="0"/>
            </a:spcBef>
            <a:spcAft>
              <a:spcPct val="35000"/>
            </a:spcAft>
          </a:pPr>
          <a:r>
            <a:rPr lang="en-AU" sz="2000" b="1" kern="1200" dirty="0" smtClean="0"/>
            <a:t>1. </a:t>
          </a:r>
          <a:r>
            <a:rPr lang="en-US" sz="2000" b="1" kern="1200" smtClean="0"/>
            <a:t>Pendidikan</a:t>
          </a:r>
          <a:endParaRPr lang="en-AU" sz="2000" b="1" kern="1200" dirty="0"/>
        </a:p>
      </dsp:txBody>
      <dsp:txXfrm>
        <a:off x="-134559" y="3370537"/>
        <a:ext cx="1482808" cy="1017039"/>
      </dsp:txXfrm>
    </dsp:sp>
    <dsp:sp modelId="{5DD1DD41-6741-4E08-9EBB-D85910E06649}">
      <dsp:nvSpPr>
        <dsp:cNvPr id="0" name=""/>
        <dsp:cNvSpPr/>
      </dsp:nvSpPr>
      <dsp:spPr>
        <a:xfrm rot="12511781">
          <a:off x="749426" y="2453866"/>
          <a:ext cx="1923164" cy="549697"/>
        </a:xfrm>
        <a:prstGeom prst="leftArrow">
          <a:avLst>
            <a:gd name="adj1" fmla="val 60000"/>
            <a:gd name="adj2" fmla="val 50000"/>
          </a:avLst>
        </a:prstGeom>
        <a:solidFill>
          <a:srgbClr val="ECE1CA"/>
        </a:solidFill>
        <a:ln>
          <a:noFill/>
        </a:ln>
        <a:effectLst/>
      </dsp:spPr>
      <dsp:style>
        <a:lnRef idx="0">
          <a:scrgbClr r="0" g="0" b="0"/>
        </a:lnRef>
        <a:fillRef idx="2">
          <a:scrgbClr r="0" g="0" b="0"/>
        </a:fillRef>
        <a:effectRef idx="1">
          <a:scrgbClr r="0" g="0" b="0"/>
        </a:effectRef>
        <a:fontRef idx="minor">
          <a:schemeClr val="dk1"/>
        </a:fontRef>
      </dsp:style>
    </dsp:sp>
    <dsp:sp modelId="{2A266558-B812-4262-A07B-3B82344F8547}">
      <dsp:nvSpPr>
        <dsp:cNvPr id="0" name=""/>
        <dsp:cNvSpPr/>
      </dsp:nvSpPr>
      <dsp:spPr>
        <a:xfrm>
          <a:off x="0" y="1729396"/>
          <a:ext cx="1732383" cy="1080107"/>
        </a:xfrm>
        <a:prstGeom prst="roundRect">
          <a:avLst>
            <a:gd name="adj" fmla="val 10000"/>
          </a:avLst>
        </a:prstGeom>
        <a:solidFill>
          <a:srgbClr val="FFC000"/>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8100" tIns="38100" rIns="38100" bIns="38100" numCol="1" spcCol="1270" anchor="ctr" anchorCtr="0">
          <a:noAutofit/>
        </a:bodyPr>
        <a:lstStyle/>
        <a:p>
          <a:pPr lvl="0" algn="ctr" defTabSz="889000">
            <a:lnSpc>
              <a:spcPct val="90000"/>
            </a:lnSpc>
            <a:spcBef>
              <a:spcPct val="0"/>
            </a:spcBef>
            <a:spcAft>
              <a:spcPct val="35000"/>
            </a:spcAft>
          </a:pPr>
          <a:r>
            <a:rPr lang="en-US" sz="2000" b="1" kern="1200" dirty="0" smtClean="0"/>
            <a:t>2. </a:t>
          </a:r>
          <a:r>
            <a:rPr lang="en-AU" sz="2000" b="1" kern="1200" smtClean="0"/>
            <a:t>Perencanaan</a:t>
          </a:r>
          <a:r>
            <a:rPr lang="en-AU" sz="2000" b="1" kern="1200" dirty="0" smtClean="0"/>
            <a:t> </a:t>
          </a:r>
          <a:r>
            <a:rPr lang="en-AU" sz="2000" b="1" kern="1200" dirty="0" err="1" smtClean="0"/>
            <a:t>Pengadaan</a:t>
          </a:r>
          <a:endParaRPr lang="en-US" sz="2000" b="1" kern="1200" dirty="0"/>
        </a:p>
      </dsp:txBody>
      <dsp:txXfrm>
        <a:off x="31635" y="1761031"/>
        <a:ext cx="1669113" cy="1016837"/>
      </dsp:txXfrm>
    </dsp:sp>
    <dsp:sp modelId="{3D31BCD8-1F42-4D38-A199-AA1A50908425}">
      <dsp:nvSpPr>
        <dsp:cNvPr id="0" name=""/>
        <dsp:cNvSpPr/>
      </dsp:nvSpPr>
      <dsp:spPr>
        <a:xfrm rot="14301211">
          <a:off x="1618781" y="1688757"/>
          <a:ext cx="2046919" cy="549697"/>
        </a:xfrm>
        <a:prstGeom prst="leftArrow">
          <a:avLst>
            <a:gd name="adj1" fmla="val 60000"/>
            <a:gd name="adj2" fmla="val 50000"/>
          </a:avLst>
        </a:prstGeom>
        <a:solidFill>
          <a:srgbClr val="ECE1CA"/>
        </a:solidFill>
        <a:ln>
          <a:noFill/>
        </a:ln>
        <a:effectLst/>
      </dsp:spPr>
      <dsp:style>
        <a:lnRef idx="0">
          <a:scrgbClr r="0" g="0" b="0"/>
        </a:lnRef>
        <a:fillRef idx="2">
          <a:scrgbClr r="0" g="0" b="0"/>
        </a:fillRef>
        <a:effectRef idx="1">
          <a:scrgbClr r="0" g="0" b="0"/>
        </a:effectRef>
        <a:fontRef idx="minor">
          <a:schemeClr val="dk1"/>
        </a:fontRef>
      </dsp:style>
    </dsp:sp>
    <dsp:sp modelId="{A07F948D-48F8-4B28-B703-22F171689F16}">
      <dsp:nvSpPr>
        <dsp:cNvPr id="0" name=""/>
        <dsp:cNvSpPr/>
      </dsp:nvSpPr>
      <dsp:spPr>
        <a:xfrm>
          <a:off x="1284570" y="549115"/>
          <a:ext cx="1641371" cy="1086436"/>
        </a:xfrm>
        <a:prstGeom prst="roundRect">
          <a:avLst>
            <a:gd name="adj" fmla="val 10000"/>
          </a:avLst>
        </a:prstGeom>
        <a:solidFill>
          <a:srgbClr val="FFC000"/>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8100" tIns="38100" rIns="38100" bIns="38100" numCol="1" spcCol="1270" anchor="ctr" anchorCtr="0">
          <a:noAutofit/>
        </a:bodyPr>
        <a:lstStyle/>
        <a:p>
          <a:pPr lvl="0" algn="ctr" defTabSz="889000">
            <a:lnSpc>
              <a:spcPct val="90000"/>
            </a:lnSpc>
            <a:spcBef>
              <a:spcPct val="0"/>
            </a:spcBef>
            <a:spcAft>
              <a:spcPct val="35000"/>
            </a:spcAft>
          </a:pPr>
          <a:r>
            <a:rPr lang="en-AU" sz="2000" b="1" kern="1200" dirty="0" smtClean="0"/>
            <a:t>2. </a:t>
          </a:r>
          <a:r>
            <a:rPr lang="en-AU" sz="2000" b="1" kern="1200" dirty="0" err="1" smtClean="0"/>
            <a:t>Pemilihan</a:t>
          </a:r>
          <a:r>
            <a:rPr lang="en-AU" sz="2000" b="1" kern="1200" dirty="0" smtClean="0"/>
            <a:t> </a:t>
          </a:r>
          <a:r>
            <a:rPr lang="en-AU" sz="2000" b="1" kern="1200" dirty="0" err="1" smtClean="0"/>
            <a:t>Penyedia</a:t>
          </a:r>
          <a:endParaRPr lang="en-AU" sz="2000" b="1" kern="1200" dirty="0"/>
        </a:p>
      </dsp:txBody>
      <dsp:txXfrm>
        <a:off x="1316391" y="580936"/>
        <a:ext cx="1577729" cy="1022794"/>
      </dsp:txXfrm>
    </dsp:sp>
    <dsp:sp modelId="{F945700C-6DB0-45ED-930F-174936813B24}">
      <dsp:nvSpPr>
        <dsp:cNvPr id="0" name=""/>
        <dsp:cNvSpPr/>
      </dsp:nvSpPr>
      <dsp:spPr>
        <a:xfrm rot="16303668">
          <a:off x="2816281" y="1422326"/>
          <a:ext cx="2164855" cy="549697"/>
        </a:xfrm>
        <a:prstGeom prst="leftArrow">
          <a:avLst>
            <a:gd name="adj1" fmla="val 60000"/>
            <a:gd name="adj2" fmla="val 50000"/>
          </a:avLst>
        </a:prstGeom>
        <a:solidFill>
          <a:srgbClr val="ECE1CA"/>
        </a:solidFill>
        <a:ln>
          <a:noFill/>
        </a:ln>
        <a:effectLst/>
      </dsp:spPr>
      <dsp:style>
        <a:lnRef idx="0">
          <a:scrgbClr r="0" g="0" b="0"/>
        </a:lnRef>
        <a:fillRef idx="2">
          <a:scrgbClr r="0" g="0" b="0"/>
        </a:fillRef>
        <a:effectRef idx="1">
          <a:scrgbClr r="0" g="0" b="0"/>
        </a:effectRef>
        <a:fontRef idx="minor">
          <a:schemeClr val="dk1"/>
        </a:fontRef>
      </dsp:style>
    </dsp:sp>
    <dsp:sp modelId="{5F895560-719E-47D2-88AF-44D192050E87}">
      <dsp:nvSpPr>
        <dsp:cNvPr id="0" name=""/>
        <dsp:cNvSpPr/>
      </dsp:nvSpPr>
      <dsp:spPr>
        <a:xfrm>
          <a:off x="3034497" y="0"/>
          <a:ext cx="1771875" cy="1133205"/>
        </a:xfrm>
        <a:prstGeom prst="roundRect">
          <a:avLst>
            <a:gd name="adj" fmla="val 10000"/>
          </a:avLst>
        </a:prstGeom>
        <a:solidFill>
          <a:srgbClr val="FFC000"/>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8100" tIns="38100" rIns="38100" bIns="38100" numCol="1" spcCol="1270" anchor="ctr" anchorCtr="0">
          <a:noAutofit/>
        </a:bodyPr>
        <a:lstStyle/>
        <a:p>
          <a:pPr lvl="0" algn="ctr" defTabSz="889000">
            <a:lnSpc>
              <a:spcPct val="90000"/>
            </a:lnSpc>
            <a:spcBef>
              <a:spcPct val="0"/>
            </a:spcBef>
            <a:spcAft>
              <a:spcPct val="35000"/>
            </a:spcAft>
          </a:pPr>
          <a:r>
            <a:rPr lang="id-ID" sz="2000" b="1" kern="1200" dirty="0" smtClean="0"/>
            <a:t>2</a:t>
          </a:r>
          <a:r>
            <a:rPr lang="en-AU" sz="2000" b="1" kern="1200" dirty="0" smtClean="0"/>
            <a:t>. </a:t>
          </a:r>
          <a:r>
            <a:rPr lang="en-AU" sz="2000" b="1" kern="1200" dirty="0" err="1" smtClean="0"/>
            <a:t>Manajemen</a:t>
          </a:r>
          <a:r>
            <a:rPr lang="en-AU" sz="2000" b="1" kern="1200" dirty="0" smtClean="0"/>
            <a:t> </a:t>
          </a:r>
          <a:r>
            <a:rPr lang="en-AU" sz="2000" b="1" kern="1200" dirty="0" err="1" smtClean="0"/>
            <a:t>Kontrak</a:t>
          </a:r>
          <a:endParaRPr lang="en-AU" sz="2000" b="1" kern="1200" dirty="0"/>
        </a:p>
      </dsp:txBody>
      <dsp:txXfrm>
        <a:off x="3067687" y="33190"/>
        <a:ext cx="1705495" cy="1066825"/>
      </dsp:txXfrm>
    </dsp:sp>
    <dsp:sp modelId="{BFCAF14B-DE7F-46E6-BB55-4463451413B6}">
      <dsp:nvSpPr>
        <dsp:cNvPr id="0" name=""/>
        <dsp:cNvSpPr/>
      </dsp:nvSpPr>
      <dsp:spPr>
        <a:xfrm rot="18263505">
          <a:off x="4046995" y="1666280"/>
          <a:ext cx="2195493" cy="549697"/>
        </a:xfrm>
        <a:prstGeom prst="leftArrow">
          <a:avLst>
            <a:gd name="adj1" fmla="val 60000"/>
            <a:gd name="adj2" fmla="val 50000"/>
          </a:avLst>
        </a:prstGeom>
        <a:solidFill>
          <a:srgbClr val="ECE1CA"/>
        </a:solidFill>
        <a:ln>
          <a:noFill/>
        </a:ln>
        <a:effectLst/>
      </dsp:spPr>
      <dsp:style>
        <a:lnRef idx="0">
          <a:scrgbClr r="0" g="0" b="0"/>
        </a:lnRef>
        <a:fillRef idx="2">
          <a:scrgbClr r="0" g="0" b="0"/>
        </a:fillRef>
        <a:effectRef idx="1">
          <a:scrgbClr r="0" g="0" b="0"/>
        </a:effectRef>
        <a:fontRef idx="minor">
          <a:schemeClr val="dk1"/>
        </a:fontRef>
      </dsp:style>
    </dsp:sp>
    <dsp:sp modelId="{741451C5-8437-49CC-A1E2-78CC0C3F79A7}">
      <dsp:nvSpPr>
        <dsp:cNvPr id="0" name=""/>
        <dsp:cNvSpPr/>
      </dsp:nvSpPr>
      <dsp:spPr>
        <a:xfrm>
          <a:off x="4908189" y="495220"/>
          <a:ext cx="1713225" cy="1080107"/>
        </a:xfrm>
        <a:prstGeom prst="roundRect">
          <a:avLst>
            <a:gd name="adj" fmla="val 10000"/>
          </a:avLst>
        </a:prstGeom>
        <a:solidFill>
          <a:srgbClr val="FFC000"/>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8100" tIns="38100" rIns="38100" bIns="38100" numCol="1" spcCol="1270" anchor="ctr" anchorCtr="0">
          <a:noAutofit/>
        </a:bodyPr>
        <a:lstStyle/>
        <a:p>
          <a:pPr lvl="0" algn="ctr" defTabSz="889000">
            <a:lnSpc>
              <a:spcPct val="90000"/>
            </a:lnSpc>
            <a:spcBef>
              <a:spcPct val="0"/>
            </a:spcBef>
            <a:spcAft>
              <a:spcPct val="35000"/>
            </a:spcAft>
          </a:pPr>
          <a:r>
            <a:rPr lang="id-ID" sz="2000" b="1" kern="1200" dirty="0" smtClean="0"/>
            <a:t>2</a:t>
          </a:r>
          <a:r>
            <a:rPr lang="en-AU" sz="2000" b="1" kern="1200" dirty="0" smtClean="0"/>
            <a:t>. </a:t>
          </a:r>
          <a:r>
            <a:rPr lang="en-AU" sz="2000" b="1" kern="1200" dirty="0" err="1" smtClean="0"/>
            <a:t>Manajemen</a:t>
          </a:r>
          <a:r>
            <a:rPr lang="en-AU" sz="2000" b="1" kern="1200" dirty="0" smtClean="0"/>
            <a:t> </a:t>
          </a:r>
          <a:r>
            <a:rPr lang="en-AU" sz="2000" b="1" kern="1200" dirty="0" err="1" smtClean="0"/>
            <a:t>Informasi</a:t>
          </a:r>
          <a:r>
            <a:rPr lang="en-AU" sz="2000" b="1" kern="1200" dirty="0" smtClean="0"/>
            <a:t> </a:t>
          </a:r>
          <a:r>
            <a:rPr lang="en-AU" sz="2000" b="1" kern="1200" dirty="0" err="1" smtClean="0"/>
            <a:t>Aset</a:t>
          </a:r>
          <a:endParaRPr lang="en-US" sz="2000" kern="1200" dirty="0"/>
        </a:p>
      </dsp:txBody>
      <dsp:txXfrm>
        <a:off x="4939824" y="526855"/>
        <a:ext cx="1649955" cy="1016837"/>
      </dsp:txXfrm>
    </dsp:sp>
    <dsp:sp modelId="{9C2FBF7D-1B22-452D-AE48-016E7FB589E0}">
      <dsp:nvSpPr>
        <dsp:cNvPr id="0" name=""/>
        <dsp:cNvSpPr/>
      </dsp:nvSpPr>
      <dsp:spPr>
        <a:xfrm rot="19813488">
          <a:off x="4934101" y="2420388"/>
          <a:ext cx="1899091" cy="549697"/>
        </a:xfrm>
        <a:prstGeom prst="leftArrow">
          <a:avLst>
            <a:gd name="adj1" fmla="val 60000"/>
            <a:gd name="adj2" fmla="val 50000"/>
          </a:avLst>
        </a:prstGeom>
        <a:solidFill>
          <a:srgbClr val="ECE1CA"/>
        </a:solidFill>
        <a:ln>
          <a:noFill/>
        </a:ln>
        <a:effectLst/>
      </dsp:spPr>
      <dsp:style>
        <a:lnRef idx="0">
          <a:scrgbClr r="0" g="0" b="0"/>
        </a:lnRef>
        <a:fillRef idx="2">
          <a:scrgbClr r="0" g="0" b="0"/>
        </a:fillRef>
        <a:effectRef idx="1">
          <a:scrgbClr r="0" g="0" b="0"/>
        </a:effectRef>
        <a:fontRef idx="minor">
          <a:schemeClr val="dk1"/>
        </a:fontRef>
      </dsp:style>
    </dsp:sp>
    <dsp:sp modelId="{81E0906F-582A-414B-A365-6C420FC03209}">
      <dsp:nvSpPr>
        <dsp:cNvPr id="0" name=""/>
        <dsp:cNvSpPr/>
      </dsp:nvSpPr>
      <dsp:spPr>
        <a:xfrm>
          <a:off x="5633741" y="1763109"/>
          <a:ext cx="2148184" cy="921169"/>
        </a:xfrm>
        <a:prstGeom prst="roundRect">
          <a:avLst>
            <a:gd name="adj" fmla="val 10000"/>
          </a:avLst>
        </a:prstGeom>
        <a:solidFill>
          <a:srgbClr val="FFC000"/>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8100" tIns="38100" rIns="38100" bIns="38100" numCol="1" spcCol="1270" anchor="ctr" anchorCtr="0">
          <a:noAutofit/>
        </a:bodyPr>
        <a:lstStyle/>
        <a:p>
          <a:pPr lvl="0" algn="ctr" defTabSz="889000">
            <a:lnSpc>
              <a:spcPct val="90000"/>
            </a:lnSpc>
            <a:spcBef>
              <a:spcPct val="0"/>
            </a:spcBef>
            <a:spcAft>
              <a:spcPct val="35000"/>
            </a:spcAft>
          </a:pPr>
          <a:r>
            <a:rPr lang="id-ID" sz="2000" b="1" kern="1200" dirty="0" smtClean="0"/>
            <a:t>3</a:t>
          </a:r>
          <a:r>
            <a:rPr lang="en-US" sz="2000" b="1" kern="1200" dirty="0" smtClean="0"/>
            <a:t>. </a:t>
          </a:r>
          <a:r>
            <a:rPr lang="en-US" sz="2000" b="1" kern="1200" dirty="0" err="1" smtClean="0"/>
            <a:t>Pengembangan</a:t>
          </a:r>
          <a:r>
            <a:rPr lang="en-US" sz="2000" b="1" kern="1200" dirty="0" smtClean="0"/>
            <a:t> </a:t>
          </a:r>
          <a:r>
            <a:rPr lang="en-US" sz="2000" b="1" kern="1200" dirty="0" err="1" smtClean="0"/>
            <a:t>profesi</a:t>
          </a:r>
          <a:endParaRPr lang="en-US" sz="2000" b="1" kern="1200" dirty="0"/>
        </a:p>
      </dsp:txBody>
      <dsp:txXfrm>
        <a:off x="5660721" y="1790089"/>
        <a:ext cx="2094224" cy="867209"/>
      </dsp:txXfrm>
    </dsp:sp>
    <dsp:sp modelId="{C4C5BCC4-32F9-479D-8873-D9E31707A337}">
      <dsp:nvSpPr>
        <dsp:cNvPr id="0" name=""/>
        <dsp:cNvSpPr/>
      </dsp:nvSpPr>
      <dsp:spPr>
        <a:xfrm>
          <a:off x="5405244" y="3600708"/>
          <a:ext cx="1629152" cy="549697"/>
        </a:xfrm>
        <a:prstGeom prst="leftArrow">
          <a:avLst>
            <a:gd name="adj1" fmla="val 60000"/>
            <a:gd name="adj2" fmla="val 50000"/>
          </a:avLst>
        </a:prstGeom>
        <a:solidFill>
          <a:srgbClr val="ECE1CA"/>
        </a:solidFill>
        <a:ln>
          <a:noFill/>
        </a:ln>
        <a:effectLst/>
      </dsp:spPr>
      <dsp:style>
        <a:lnRef idx="0">
          <a:scrgbClr r="0" g="0" b="0"/>
        </a:lnRef>
        <a:fillRef idx="2">
          <a:scrgbClr r="0" g="0" b="0"/>
        </a:fillRef>
        <a:effectRef idx="1">
          <a:scrgbClr r="0" g="0" b="0"/>
        </a:effectRef>
        <a:fontRef idx="minor">
          <a:schemeClr val="dk1"/>
        </a:fontRef>
      </dsp:style>
    </dsp:sp>
    <dsp:sp modelId="{BCEB1448-1C90-4500-B7BB-598F6DFD89DC}">
      <dsp:nvSpPr>
        <dsp:cNvPr id="0" name=""/>
        <dsp:cNvSpPr/>
      </dsp:nvSpPr>
      <dsp:spPr>
        <a:xfrm>
          <a:off x="6120667" y="3335503"/>
          <a:ext cx="1827460" cy="1080107"/>
        </a:xfrm>
        <a:prstGeom prst="roundRect">
          <a:avLst>
            <a:gd name="adj" fmla="val 10000"/>
          </a:avLst>
        </a:prstGeom>
        <a:solidFill>
          <a:srgbClr val="D2B4A6"/>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8100" tIns="38100" rIns="38100" bIns="38100" numCol="1" spcCol="1270" anchor="ctr" anchorCtr="0">
          <a:noAutofit/>
        </a:bodyPr>
        <a:lstStyle/>
        <a:p>
          <a:pPr lvl="0" algn="ctr" defTabSz="889000">
            <a:lnSpc>
              <a:spcPct val="90000"/>
            </a:lnSpc>
            <a:spcBef>
              <a:spcPct val="0"/>
            </a:spcBef>
            <a:spcAft>
              <a:spcPct val="35000"/>
            </a:spcAft>
          </a:pPr>
          <a:r>
            <a:rPr lang="id-ID" sz="2000" b="1" kern="1200" dirty="0" smtClean="0"/>
            <a:t>4</a:t>
          </a:r>
          <a:r>
            <a:rPr lang="en-US" sz="2000" b="1" kern="1200" dirty="0" smtClean="0"/>
            <a:t>. </a:t>
          </a:r>
          <a:r>
            <a:rPr lang="en-US" sz="2000" b="1" kern="1200" dirty="0" err="1" smtClean="0"/>
            <a:t>Kegiatan</a:t>
          </a:r>
          <a:r>
            <a:rPr lang="en-US" sz="2000" b="1" kern="1200" dirty="0" smtClean="0"/>
            <a:t> </a:t>
          </a:r>
          <a:r>
            <a:rPr lang="en-US" sz="2000" b="1" kern="1200" dirty="0" err="1" smtClean="0"/>
            <a:t>penunjang</a:t>
          </a:r>
          <a:endParaRPr lang="en-US" sz="2000" b="1" kern="1200" dirty="0"/>
        </a:p>
      </dsp:txBody>
      <dsp:txXfrm>
        <a:off x="6152302" y="3367138"/>
        <a:ext cx="1764190" cy="101683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5814FB-20E2-4BD5-94EA-D07E920E5850}">
      <dsp:nvSpPr>
        <dsp:cNvPr id="0" name=""/>
        <dsp:cNvSpPr/>
      </dsp:nvSpPr>
      <dsp:spPr>
        <a:xfrm>
          <a:off x="2002342" y="337"/>
          <a:ext cx="4635475" cy="1314604"/>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t" anchorCtr="0">
          <a:noAutofit/>
        </a:bodyPr>
        <a:lstStyle/>
        <a:p>
          <a:pPr marL="285750" lvl="1" indent="-285750" algn="ctr" defTabSz="1422400">
            <a:lnSpc>
              <a:spcPct val="90000"/>
            </a:lnSpc>
            <a:spcBef>
              <a:spcPct val="0"/>
            </a:spcBef>
            <a:spcAft>
              <a:spcPct val="15000"/>
            </a:spcAft>
            <a:buChar char="••"/>
          </a:pPr>
          <a:r>
            <a:rPr lang="id-ID" sz="3200" b="1" kern="1200" dirty="0" smtClean="0">
              <a:effectLst/>
              <a:latin typeface="Arial" pitchFamily="34" charset="0"/>
              <a:cs typeface="Arial" pitchFamily="34" charset="0"/>
            </a:rPr>
            <a:t>Kenaikan Pangkat April</a:t>
          </a:r>
          <a:endParaRPr lang="id-ID" sz="3200" b="1" kern="1200" dirty="0">
            <a:effectLst/>
            <a:latin typeface="Arial" pitchFamily="34" charset="0"/>
            <a:cs typeface="Arial" pitchFamily="34" charset="0"/>
          </a:endParaRPr>
        </a:p>
      </dsp:txBody>
      <dsp:txXfrm>
        <a:off x="2002342" y="164663"/>
        <a:ext cx="4142499" cy="985953"/>
      </dsp:txXfrm>
    </dsp:sp>
    <dsp:sp modelId="{621E6F55-B83F-4D88-8B50-4A8E46E1AE1F}">
      <dsp:nvSpPr>
        <dsp:cNvPr id="0" name=""/>
        <dsp:cNvSpPr/>
      </dsp:nvSpPr>
      <dsp:spPr>
        <a:xfrm>
          <a:off x="1107" y="337"/>
          <a:ext cx="2001234" cy="131460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en-US" sz="3200" b="1" kern="1200" dirty="0" err="1" smtClean="0">
              <a:solidFill>
                <a:srgbClr val="FFFF00"/>
              </a:solidFill>
              <a:effectLst>
                <a:outerShdw blurRad="38100" dist="38100" dir="2700000" algn="tl">
                  <a:srgbClr val="000000">
                    <a:alpha val="43137"/>
                  </a:srgbClr>
                </a:outerShdw>
              </a:effectLst>
              <a:latin typeface="Arial" pitchFamily="34" charset="0"/>
              <a:cs typeface="Arial" pitchFamily="34" charset="0"/>
            </a:rPr>
            <a:t>Oktober</a:t>
          </a:r>
          <a:r>
            <a:rPr lang="en-US" sz="3200" b="1" kern="1200"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 </a:t>
          </a:r>
          <a:endParaRPr lang="id-ID" sz="3200" b="1" kern="1200" dirty="0">
            <a:solidFill>
              <a:srgbClr val="FFFF00"/>
            </a:solidFill>
            <a:effectLst>
              <a:outerShdw blurRad="38100" dist="38100" dir="2700000" algn="tl">
                <a:srgbClr val="000000">
                  <a:alpha val="43137"/>
                </a:srgbClr>
              </a:outerShdw>
            </a:effectLst>
            <a:latin typeface="Arial" pitchFamily="34" charset="0"/>
            <a:cs typeface="Arial" pitchFamily="34" charset="0"/>
          </a:endParaRPr>
        </a:p>
      </dsp:txBody>
      <dsp:txXfrm>
        <a:off x="65281" y="64511"/>
        <a:ext cx="1872886" cy="1186256"/>
      </dsp:txXfrm>
    </dsp:sp>
    <dsp:sp modelId="{2F34707F-7BD7-4581-A8B8-1A0BEC6BBAF1}">
      <dsp:nvSpPr>
        <dsp:cNvPr id="0" name=""/>
        <dsp:cNvSpPr/>
      </dsp:nvSpPr>
      <dsp:spPr>
        <a:xfrm>
          <a:off x="1919126" y="1446401"/>
          <a:ext cx="4718213" cy="1314604"/>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t" anchorCtr="0">
          <a:noAutofit/>
        </a:bodyPr>
        <a:lstStyle/>
        <a:p>
          <a:pPr marL="285750" lvl="1" indent="-285750" algn="ctr" defTabSz="1422400">
            <a:lnSpc>
              <a:spcPct val="90000"/>
            </a:lnSpc>
            <a:spcBef>
              <a:spcPct val="0"/>
            </a:spcBef>
            <a:spcAft>
              <a:spcPct val="15000"/>
            </a:spcAft>
            <a:buChar char="••"/>
          </a:pPr>
          <a:r>
            <a:rPr lang="id-ID" sz="3200" b="1" kern="1200" dirty="0" smtClean="0">
              <a:effectLst/>
              <a:latin typeface="Arial" pitchFamily="34" charset="0"/>
              <a:cs typeface="Arial" pitchFamily="34" charset="0"/>
            </a:rPr>
            <a:t>Kenaikan Pangkat Oktober</a:t>
          </a:r>
          <a:endParaRPr lang="id-ID" sz="3200" b="1" kern="1200" dirty="0">
            <a:effectLst/>
            <a:latin typeface="Arial" pitchFamily="34" charset="0"/>
            <a:cs typeface="Arial" pitchFamily="34" charset="0"/>
          </a:endParaRPr>
        </a:p>
      </dsp:txBody>
      <dsp:txXfrm>
        <a:off x="1919126" y="1610727"/>
        <a:ext cx="4225237" cy="985953"/>
      </dsp:txXfrm>
    </dsp:sp>
    <dsp:sp modelId="{423CE9A3-A890-4156-B4A7-F33DD0FB8E24}">
      <dsp:nvSpPr>
        <dsp:cNvPr id="0" name=""/>
        <dsp:cNvSpPr/>
      </dsp:nvSpPr>
      <dsp:spPr>
        <a:xfrm>
          <a:off x="1584" y="1446401"/>
          <a:ext cx="1917541" cy="131460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en-US" sz="3200" b="1" kern="1200"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April</a:t>
          </a:r>
          <a:endParaRPr lang="id-ID" sz="3200" b="1" kern="1200" dirty="0">
            <a:solidFill>
              <a:srgbClr val="FFFF00"/>
            </a:solidFill>
            <a:effectLst>
              <a:outerShdw blurRad="38100" dist="38100" dir="2700000" algn="tl">
                <a:srgbClr val="000000">
                  <a:alpha val="43137"/>
                </a:srgbClr>
              </a:outerShdw>
            </a:effectLst>
            <a:latin typeface="Arial" pitchFamily="34" charset="0"/>
            <a:cs typeface="Arial" pitchFamily="34" charset="0"/>
          </a:endParaRPr>
        </a:p>
      </dsp:txBody>
      <dsp:txXfrm>
        <a:off x="65758" y="1510575"/>
        <a:ext cx="1789193" cy="1186256"/>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id-ID"/>
          </a:p>
        </p:txBody>
      </p:sp>
      <p:sp>
        <p:nvSpPr>
          <p:cNvPr id="70659"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id-ID"/>
          </a:p>
        </p:txBody>
      </p:sp>
      <p:sp>
        <p:nvSpPr>
          <p:cNvPr id="70660"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id-ID"/>
          </a:p>
        </p:txBody>
      </p:sp>
      <p:sp>
        <p:nvSpPr>
          <p:cNvPr id="70661"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E2C3CDDA-EFEE-4563-A683-23CCC0031DD2}" type="slidenum">
              <a:rPr lang="en-US" altLang="id-ID"/>
              <a:pPr/>
              <a:t>‹#›</a:t>
            </a:fld>
            <a:endParaRPr lang="en-US" altLang="id-ID"/>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933373D-06B1-49DE-B4FC-6986B604BB53}" type="datetimeFigureOut">
              <a:rPr lang="id-ID" smtClean="0"/>
              <a:t>17/11/2017</a:t>
            </a:fld>
            <a:endParaRPr lang="id-ID"/>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d-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250994-85F2-4058-9BFC-D8AC0F5BDF9E}" type="slidenum">
              <a:rPr lang="id-ID" smtClean="0"/>
              <a:t>‹#›</a:t>
            </a:fld>
            <a:endParaRPr lang="id-ID"/>
          </a:p>
        </p:txBody>
      </p:sp>
    </p:spTree>
    <p:extLst>
      <p:ext uri="{BB962C8B-B14F-4D97-AF65-F5344CB8AC3E}">
        <p14:creationId xmlns:p14="http://schemas.microsoft.com/office/powerpoint/2010/main" val="35601605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1044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defRPr>
            </a:lvl1pPr>
            <a:lvl2pPr marL="742950" indent="-285750">
              <a:defRPr>
                <a:solidFill>
                  <a:schemeClr val="tx1"/>
                </a:solidFill>
                <a:latin typeface="Segoe UI" panose="020B0502040204020203" pitchFamily="34" charset="0"/>
              </a:defRPr>
            </a:lvl2pPr>
            <a:lvl3pPr marL="1143000" indent="-228600">
              <a:defRPr>
                <a:solidFill>
                  <a:schemeClr val="tx1"/>
                </a:solidFill>
                <a:latin typeface="Segoe UI" panose="020B0502040204020203" pitchFamily="34" charset="0"/>
              </a:defRPr>
            </a:lvl3pPr>
            <a:lvl4pPr marL="1600200" indent="-228600">
              <a:defRPr>
                <a:solidFill>
                  <a:schemeClr val="tx1"/>
                </a:solidFill>
                <a:latin typeface="Segoe UI" panose="020B0502040204020203" pitchFamily="34" charset="0"/>
              </a:defRPr>
            </a:lvl4pPr>
            <a:lvl5pPr marL="2057400" indent="-228600">
              <a:defRPr>
                <a:solidFill>
                  <a:schemeClr val="tx1"/>
                </a:solidFill>
                <a:latin typeface="Segoe UI" panose="020B0502040204020203" pitchFamily="34" charset="0"/>
              </a:defRPr>
            </a:lvl5pPr>
            <a:lvl6pPr marL="2514600" indent="-228600" eaLnBrk="0" fontAlgn="base" hangingPunct="0">
              <a:spcBef>
                <a:spcPct val="0"/>
              </a:spcBef>
              <a:spcAft>
                <a:spcPct val="0"/>
              </a:spcAft>
              <a:defRPr>
                <a:solidFill>
                  <a:schemeClr val="tx1"/>
                </a:solidFill>
                <a:latin typeface="Segoe UI" panose="020B0502040204020203" pitchFamily="34" charset="0"/>
              </a:defRPr>
            </a:lvl6pPr>
            <a:lvl7pPr marL="2971800" indent="-228600" eaLnBrk="0" fontAlgn="base" hangingPunct="0">
              <a:spcBef>
                <a:spcPct val="0"/>
              </a:spcBef>
              <a:spcAft>
                <a:spcPct val="0"/>
              </a:spcAft>
              <a:defRPr>
                <a:solidFill>
                  <a:schemeClr val="tx1"/>
                </a:solidFill>
                <a:latin typeface="Segoe UI" panose="020B0502040204020203" pitchFamily="34" charset="0"/>
              </a:defRPr>
            </a:lvl7pPr>
            <a:lvl8pPr marL="3429000" indent="-228600" eaLnBrk="0" fontAlgn="base" hangingPunct="0">
              <a:spcBef>
                <a:spcPct val="0"/>
              </a:spcBef>
              <a:spcAft>
                <a:spcPct val="0"/>
              </a:spcAft>
              <a:defRPr>
                <a:solidFill>
                  <a:schemeClr val="tx1"/>
                </a:solidFill>
                <a:latin typeface="Segoe UI" panose="020B0502040204020203" pitchFamily="34" charset="0"/>
              </a:defRPr>
            </a:lvl8pPr>
            <a:lvl9pPr marL="3886200" indent="-228600" eaLnBrk="0" fontAlgn="base" hangingPunct="0">
              <a:spcBef>
                <a:spcPct val="0"/>
              </a:spcBef>
              <a:spcAft>
                <a:spcPct val="0"/>
              </a:spcAft>
              <a:defRPr>
                <a:solidFill>
                  <a:schemeClr val="tx1"/>
                </a:solidFill>
                <a:latin typeface="Segoe UI" panose="020B0502040204020203" pitchFamily="34" charset="0"/>
              </a:defRPr>
            </a:lvl9pPr>
          </a:lstStyle>
          <a:p>
            <a:fld id="{A4066E44-5F25-4655-8151-B4FC2AFC7CBD}" type="slidenum">
              <a:rPr lang="en-US" altLang="en-US" smtClean="0">
                <a:latin typeface="Arial" panose="020B0604020202020204" pitchFamily="34" charset="0"/>
                <a:cs typeface="Arial" panose="020B0604020202020204" pitchFamily="34" charset="0"/>
              </a:rPr>
              <a:pPr/>
              <a:t>13</a:t>
            </a:fld>
            <a:endParaRPr lang="en-US" altLang="en-US" smtClean="0">
              <a:latin typeface="Arial" panose="020B0604020202020204" pitchFamily="34" charset="0"/>
              <a:cs typeface="Arial" panose="020B0604020202020204" pitchFamily="34" charset="0"/>
            </a:endParaRPr>
          </a:p>
        </p:txBody>
      </p:sp>
      <p:sp>
        <p:nvSpPr>
          <p:cNvPr id="2" name="Date Placeholder 1"/>
          <p:cNvSpPr>
            <a:spLocks noGrp="1"/>
          </p:cNvSpPr>
          <p:nvPr>
            <p:ph type="dt" sz="quarter" idx="1"/>
          </p:nvPr>
        </p:nvSpPr>
        <p:spPr/>
        <p:txBody>
          <a:bodyPr/>
          <a:lstStyle/>
          <a:p>
            <a:pPr>
              <a:defRPr/>
            </a:pPr>
            <a:endParaRPr lang="en-US"/>
          </a:p>
        </p:txBody>
      </p:sp>
    </p:spTree>
    <p:extLst>
      <p:ext uri="{BB962C8B-B14F-4D97-AF65-F5344CB8AC3E}">
        <p14:creationId xmlns:p14="http://schemas.microsoft.com/office/powerpoint/2010/main" val="4116663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ltGray">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6" name="Rectangle 4"/>
          <p:cNvSpPr>
            <a:spLocks noGrp="1" noChangeArrowheads="1"/>
          </p:cNvSpPr>
          <p:nvPr>
            <p:ph type="dt" sz="half" idx="2"/>
          </p:nvPr>
        </p:nvSpPr>
        <p:spPr>
          <a:xfrm>
            <a:off x="457200" y="6477000"/>
            <a:ext cx="2133600" cy="244475"/>
          </a:xfrm>
          <a:extLst>
            <a:ext uri="{909E8E84-426E-40DD-AFC4-6F175D3DCCD1}">
              <a14:hiddenFill xmlns:a14="http://schemas.microsoft.com/office/drawing/2010/main">
                <a:solidFill>
                  <a:schemeClr val="accent1"/>
                </a:solidFill>
              </a14:hiddenFill>
            </a:ext>
          </a:extLst>
        </p:spPr>
        <p:txBody>
          <a:bodyPr/>
          <a:lstStyle>
            <a:lvl1pPr>
              <a:defRPr>
                <a:solidFill>
                  <a:schemeClr val="bg1"/>
                </a:solidFill>
              </a:defRPr>
            </a:lvl1pPr>
          </a:lstStyle>
          <a:p>
            <a:endParaRPr lang="en-US" altLang="id-ID"/>
          </a:p>
        </p:txBody>
      </p:sp>
      <p:sp>
        <p:nvSpPr>
          <p:cNvPr id="3077" name="Rectangle 5"/>
          <p:cNvSpPr>
            <a:spLocks noGrp="1" noChangeArrowheads="1"/>
          </p:cNvSpPr>
          <p:nvPr>
            <p:ph type="ftr" sz="quarter" idx="3"/>
          </p:nvPr>
        </p:nvSpPr>
        <p:spPr>
          <a:xfrm>
            <a:off x="5867400" y="6477000"/>
            <a:ext cx="2895600" cy="244475"/>
          </a:xfrm>
          <a:extLst>
            <a:ext uri="{909E8E84-426E-40DD-AFC4-6F175D3DCCD1}">
              <a14:hiddenFill xmlns:a14="http://schemas.microsoft.com/office/drawing/2010/main">
                <a:solidFill>
                  <a:schemeClr val="accent1"/>
                </a:solidFill>
              </a14:hiddenFill>
            </a:ext>
          </a:extLst>
        </p:spPr>
        <p:txBody>
          <a:bodyPr/>
          <a:lstStyle>
            <a:lvl1pPr>
              <a:defRPr b="0">
                <a:solidFill>
                  <a:schemeClr val="bg1"/>
                </a:solidFill>
              </a:defRPr>
            </a:lvl1pPr>
          </a:lstStyle>
          <a:p>
            <a:endParaRPr lang="en-US" altLang="id-ID"/>
          </a:p>
        </p:txBody>
      </p:sp>
      <p:sp>
        <p:nvSpPr>
          <p:cNvPr id="3078" name="Rectangle 6"/>
          <p:cNvSpPr>
            <a:spLocks noGrp="1" noChangeArrowheads="1"/>
          </p:cNvSpPr>
          <p:nvPr>
            <p:ph type="sldNum" sz="quarter" idx="4"/>
          </p:nvPr>
        </p:nvSpPr>
        <p:spPr>
          <a:xfrm>
            <a:off x="3429000" y="6477000"/>
            <a:ext cx="2133600" cy="244475"/>
          </a:xfrm>
          <a:extLst>
            <a:ext uri="{909E8E84-426E-40DD-AFC4-6F175D3DCCD1}">
              <a14:hiddenFill xmlns:a14="http://schemas.microsoft.com/office/drawing/2010/main">
                <a:solidFill>
                  <a:schemeClr val="accent1"/>
                </a:solidFill>
              </a14:hiddenFill>
            </a:ext>
          </a:extLst>
        </p:spPr>
        <p:txBody>
          <a:bodyPr/>
          <a:lstStyle>
            <a:lvl1pPr>
              <a:defRPr>
                <a:solidFill>
                  <a:schemeClr val="bg1"/>
                </a:solidFill>
              </a:defRPr>
            </a:lvl1pPr>
          </a:lstStyle>
          <a:p>
            <a:fld id="{3D6F859E-1F40-4F88-AFFE-3E795C0A8424}" type="slidenum">
              <a:rPr lang="en-US" altLang="id-ID"/>
              <a:pPr/>
              <a:t>‹#›</a:t>
            </a:fld>
            <a:endParaRPr lang="en-US" altLang="id-ID"/>
          </a:p>
        </p:txBody>
      </p:sp>
      <p:sp>
        <p:nvSpPr>
          <p:cNvPr id="3086" name="Text Box 14"/>
          <p:cNvSpPr txBox="1">
            <a:spLocks noChangeArrowheads="1"/>
          </p:cNvSpPr>
          <p:nvPr/>
        </p:nvSpPr>
        <p:spPr bwMode="gray">
          <a:xfrm rot="-576202">
            <a:off x="5943600" y="3200400"/>
            <a:ext cx="13843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spAutoFit/>
          </a:bodyPr>
          <a:lstStyle/>
          <a:p>
            <a:r>
              <a:rPr lang="en-US" altLang="id-ID" sz="3200" b="1" i="1">
                <a:solidFill>
                  <a:schemeClr val="accent2"/>
                </a:solidFill>
              </a:rPr>
              <a:t>LOGO</a:t>
            </a:r>
          </a:p>
        </p:txBody>
      </p:sp>
      <p:sp>
        <p:nvSpPr>
          <p:cNvPr id="3075" name="Rectangle 3"/>
          <p:cNvSpPr>
            <a:spLocks noGrp="1" noChangeArrowheads="1"/>
          </p:cNvSpPr>
          <p:nvPr>
            <p:ph type="subTitle" idx="1"/>
          </p:nvPr>
        </p:nvSpPr>
        <p:spPr bwMode="black">
          <a:xfrm>
            <a:off x="477838" y="2481263"/>
            <a:ext cx="4648200" cy="381000"/>
          </a:xfrm>
          <a:extLst>
            <a:ext uri="{91240B29-F687-4F45-9708-019B960494DF}">
              <a14:hiddenLine xmlns:a14="http://schemas.microsoft.com/office/drawing/2010/main" w="9525">
                <a:solidFill>
                  <a:schemeClr val="bg1"/>
                </a:solidFill>
                <a:miter lim="800000"/>
                <a:headEnd/>
                <a:tailEnd/>
              </a14:hiddenLine>
            </a:ext>
          </a:extLst>
        </p:spPr>
        <p:txBody>
          <a:bodyPr/>
          <a:lstStyle>
            <a:lvl1pPr marL="0" indent="0">
              <a:buFont typeface="Wingdings" panose="05000000000000000000" pitchFamily="2" charset="2"/>
              <a:buNone/>
              <a:defRPr sz="1600" b="1">
                <a:solidFill>
                  <a:schemeClr val="bg1"/>
                </a:solidFill>
              </a:defRPr>
            </a:lvl1pPr>
          </a:lstStyle>
          <a:p>
            <a:pPr lvl="0"/>
            <a:r>
              <a:rPr lang="en-US" altLang="id-ID" noProof="0" smtClean="0"/>
              <a:t>Click to edit Master subtitle style</a:t>
            </a:r>
          </a:p>
        </p:txBody>
      </p:sp>
      <p:sp>
        <p:nvSpPr>
          <p:cNvPr id="3074" name="Rectangle 2"/>
          <p:cNvSpPr>
            <a:spLocks noGrp="1" noChangeArrowheads="1"/>
          </p:cNvSpPr>
          <p:nvPr>
            <p:ph type="ctrTitle"/>
          </p:nvPr>
        </p:nvSpPr>
        <p:spPr>
          <a:xfrm>
            <a:off x="381000" y="1371600"/>
            <a:ext cx="6934200" cy="762000"/>
          </a:xfrm>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4000">
                <a:solidFill>
                  <a:schemeClr val="tx2"/>
                </a:solidFill>
              </a:defRPr>
            </a:lvl1pPr>
          </a:lstStyle>
          <a:p>
            <a:pPr lvl="0"/>
            <a:r>
              <a:rPr lang="en-US" altLang="id-ID" noProof="0" smtClean="0"/>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lvl1pPr>
              <a:defRPr/>
            </a:lvl1pPr>
          </a:lstStyle>
          <a:p>
            <a:endParaRPr lang="en-US" altLang="id-ID"/>
          </a:p>
        </p:txBody>
      </p:sp>
      <p:sp>
        <p:nvSpPr>
          <p:cNvPr id="5" name="Footer Placeholder 4"/>
          <p:cNvSpPr>
            <a:spLocks noGrp="1"/>
          </p:cNvSpPr>
          <p:nvPr>
            <p:ph type="ftr" sz="quarter" idx="11"/>
          </p:nvPr>
        </p:nvSpPr>
        <p:spPr/>
        <p:txBody>
          <a:bodyPr/>
          <a:lstStyle>
            <a:lvl1pPr>
              <a:defRPr/>
            </a:lvl1pPr>
          </a:lstStyle>
          <a:p>
            <a:r>
              <a:rPr lang="en-US" altLang="id-ID"/>
              <a:t>www.themegallery.com</a:t>
            </a:r>
          </a:p>
        </p:txBody>
      </p:sp>
      <p:sp>
        <p:nvSpPr>
          <p:cNvPr id="6" name="Slide Number Placeholder 5"/>
          <p:cNvSpPr>
            <a:spLocks noGrp="1"/>
          </p:cNvSpPr>
          <p:nvPr>
            <p:ph type="sldNum" sz="quarter" idx="12"/>
          </p:nvPr>
        </p:nvSpPr>
        <p:spPr/>
        <p:txBody>
          <a:bodyPr/>
          <a:lstStyle>
            <a:lvl1pPr>
              <a:defRPr/>
            </a:lvl1pPr>
          </a:lstStyle>
          <a:p>
            <a:fld id="{6922DDEE-7406-4E37-9651-50EF7248A1B5}" type="slidenum">
              <a:rPr lang="en-US" altLang="id-ID"/>
              <a:pPr/>
              <a:t>‹#›</a:t>
            </a:fld>
            <a:endParaRPr lang="en-US" altLang="id-ID"/>
          </a:p>
        </p:txBody>
      </p:sp>
    </p:spTree>
    <p:extLst>
      <p:ext uri="{BB962C8B-B14F-4D97-AF65-F5344CB8AC3E}">
        <p14:creationId xmlns:p14="http://schemas.microsoft.com/office/powerpoint/2010/main" val="31866565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15150" y="533400"/>
            <a:ext cx="2076450" cy="5791200"/>
          </a:xfrm>
        </p:spPr>
        <p:txBody>
          <a:bodyPr vert="eaVert"/>
          <a:lstStyle/>
          <a:p>
            <a:r>
              <a:rPr lang="en-US" smtClean="0"/>
              <a:t>Click to edit Master title style</a:t>
            </a:r>
            <a:endParaRPr lang="id-ID"/>
          </a:p>
        </p:txBody>
      </p:sp>
      <p:sp>
        <p:nvSpPr>
          <p:cNvPr id="3" name="Vertical Text Placeholder 2"/>
          <p:cNvSpPr>
            <a:spLocks noGrp="1"/>
          </p:cNvSpPr>
          <p:nvPr>
            <p:ph type="body" orient="vert" idx="1"/>
          </p:nvPr>
        </p:nvSpPr>
        <p:spPr>
          <a:xfrm>
            <a:off x="685800" y="533400"/>
            <a:ext cx="6076950" cy="579120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lvl1pPr>
              <a:defRPr/>
            </a:lvl1pPr>
          </a:lstStyle>
          <a:p>
            <a:endParaRPr lang="en-US" altLang="id-ID"/>
          </a:p>
        </p:txBody>
      </p:sp>
      <p:sp>
        <p:nvSpPr>
          <p:cNvPr id="5" name="Footer Placeholder 4"/>
          <p:cNvSpPr>
            <a:spLocks noGrp="1"/>
          </p:cNvSpPr>
          <p:nvPr>
            <p:ph type="ftr" sz="quarter" idx="11"/>
          </p:nvPr>
        </p:nvSpPr>
        <p:spPr/>
        <p:txBody>
          <a:bodyPr/>
          <a:lstStyle>
            <a:lvl1pPr>
              <a:defRPr/>
            </a:lvl1pPr>
          </a:lstStyle>
          <a:p>
            <a:r>
              <a:rPr lang="en-US" altLang="id-ID"/>
              <a:t>www.themegallery.com</a:t>
            </a:r>
          </a:p>
        </p:txBody>
      </p:sp>
      <p:sp>
        <p:nvSpPr>
          <p:cNvPr id="6" name="Slide Number Placeholder 5"/>
          <p:cNvSpPr>
            <a:spLocks noGrp="1"/>
          </p:cNvSpPr>
          <p:nvPr>
            <p:ph type="sldNum" sz="quarter" idx="12"/>
          </p:nvPr>
        </p:nvSpPr>
        <p:spPr/>
        <p:txBody>
          <a:bodyPr/>
          <a:lstStyle>
            <a:lvl1pPr>
              <a:defRPr/>
            </a:lvl1pPr>
          </a:lstStyle>
          <a:p>
            <a:fld id="{0B5E001F-C52E-45AC-9F92-9555D5118F7F}" type="slidenum">
              <a:rPr lang="en-US" altLang="id-ID"/>
              <a:pPr/>
              <a:t>‹#›</a:t>
            </a:fld>
            <a:endParaRPr lang="en-US" altLang="id-ID"/>
          </a:p>
        </p:txBody>
      </p:sp>
    </p:spTree>
    <p:extLst>
      <p:ext uri="{BB962C8B-B14F-4D97-AF65-F5344CB8AC3E}">
        <p14:creationId xmlns:p14="http://schemas.microsoft.com/office/powerpoint/2010/main" val="9337008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438400" y="533400"/>
            <a:ext cx="6553200" cy="563563"/>
          </a:xfrm>
        </p:spPr>
        <p:txBody>
          <a:bodyPr/>
          <a:lstStyle/>
          <a:p>
            <a:r>
              <a:rPr lang="en-US" smtClean="0"/>
              <a:t>Click to edit Master title style</a:t>
            </a:r>
            <a:endParaRPr lang="id-ID"/>
          </a:p>
        </p:txBody>
      </p:sp>
      <p:sp>
        <p:nvSpPr>
          <p:cNvPr id="3" name="Table Placeholder 2"/>
          <p:cNvSpPr>
            <a:spLocks noGrp="1"/>
          </p:cNvSpPr>
          <p:nvPr>
            <p:ph type="tbl" idx="1"/>
          </p:nvPr>
        </p:nvSpPr>
        <p:spPr>
          <a:xfrm>
            <a:off x="685800" y="1676400"/>
            <a:ext cx="7848600" cy="4648200"/>
          </a:xfrm>
        </p:spPr>
        <p:txBody>
          <a:bodyPr/>
          <a:lstStyle/>
          <a:p>
            <a:r>
              <a:rPr lang="en-US" smtClean="0"/>
              <a:t>Click icon to add table</a:t>
            </a:r>
            <a:endParaRPr lang="id-ID"/>
          </a:p>
        </p:txBody>
      </p:sp>
      <p:sp>
        <p:nvSpPr>
          <p:cNvPr id="4" name="Date Placeholder 3"/>
          <p:cNvSpPr>
            <a:spLocks noGrp="1"/>
          </p:cNvSpPr>
          <p:nvPr>
            <p:ph type="dt" sz="half" idx="10"/>
          </p:nvPr>
        </p:nvSpPr>
        <p:spPr>
          <a:xfrm>
            <a:off x="685800" y="6486525"/>
            <a:ext cx="1828800" cy="228600"/>
          </a:xfrm>
        </p:spPr>
        <p:txBody>
          <a:bodyPr/>
          <a:lstStyle>
            <a:lvl1pPr>
              <a:defRPr/>
            </a:lvl1pPr>
          </a:lstStyle>
          <a:p>
            <a:endParaRPr lang="en-US" altLang="id-ID"/>
          </a:p>
        </p:txBody>
      </p:sp>
      <p:sp>
        <p:nvSpPr>
          <p:cNvPr id="5" name="Footer Placeholder 4"/>
          <p:cNvSpPr>
            <a:spLocks noGrp="1"/>
          </p:cNvSpPr>
          <p:nvPr>
            <p:ph type="ftr" sz="quarter" idx="11"/>
          </p:nvPr>
        </p:nvSpPr>
        <p:spPr>
          <a:xfrm>
            <a:off x="6781800" y="6477000"/>
            <a:ext cx="1905000" cy="228600"/>
          </a:xfrm>
        </p:spPr>
        <p:txBody>
          <a:bodyPr/>
          <a:lstStyle>
            <a:lvl1pPr>
              <a:defRPr/>
            </a:lvl1pPr>
          </a:lstStyle>
          <a:p>
            <a:r>
              <a:rPr lang="en-US" altLang="id-ID"/>
              <a:t>www.themegallery.com</a:t>
            </a:r>
          </a:p>
        </p:txBody>
      </p:sp>
      <p:sp>
        <p:nvSpPr>
          <p:cNvPr id="6" name="Slide Number Placeholder 5"/>
          <p:cNvSpPr>
            <a:spLocks noGrp="1"/>
          </p:cNvSpPr>
          <p:nvPr>
            <p:ph type="sldNum" sz="quarter" idx="12"/>
          </p:nvPr>
        </p:nvSpPr>
        <p:spPr>
          <a:xfrm>
            <a:off x="3756025" y="6475413"/>
            <a:ext cx="2133600" cy="228600"/>
          </a:xfrm>
        </p:spPr>
        <p:txBody>
          <a:bodyPr/>
          <a:lstStyle>
            <a:lvl1pPr>
              <a:defRPr/>
            </a:lvl1pPr>
          </a:lstStyle>
          <a:p>
            <a:fld id="{12821502-A741-434E-94D1-F3B497247A84}" type="slidenum">
              <a:rPr lang="en-US" altLang="id-ID"/>
              <a:pPr/>
              <a:t>‹#›</a:t>
            </a:fld>
            <a:endParaRPr lang="en-US" altLang="id-ID"/>
          </a:p>
        </p:txBody>
      </p:sp>
    </p:spTree>
    <p:extLst>
      <p:ext uri="{BB962C8B-B14F-4D97-AF65-F5344CB8AC3E}">
        <p14:creationId xmlns:p14="http://schemas.microsoft.com/office/powerpoint/2010/main" val="4017119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lvl1pPr>
              <a:defRPr/>
            </a:lvl1pPr>
          </a:lstStyle>
          <a:p>
            <a:endParaRPr lang="en-US" altLang="id-ID"/>
          </a:p>
        </p:txBody>
      </p:sp>
      <p:sp>
        <p:nvSpPr>
          <p:cNvPr id="5" name="Footer Placeholder 4"/>
          <p:cNvSpPr>
            <a:spLocks noGrp="1"/>
          </p:cNvSpPr>
          <p:nvPr>
            <p:ph type="ftr" sz="quarter" idx="11"/>
          </p:nvPr>
        </p:nvSpPr>
        <p:spPr/>
        <p:txBody>
          <a:bodyPr/>
          <a:lstStyle>
            <a:lvl1pPr>
              <a:defRPr/>
            </a:lvl1pPr>
          </a:lstStyle>
          <a:p>
            <a:r>
              <a:rPr lang="en-US" altLang="id-ID"/>
              <a:t>www.themegallery.com</a:t>
            </a:r>
          </a:p>
        </p:txBody>
      </p:sp>
      <p:sp>
        <p:nvSpPr>
          <p:cNvPr id="6" name="Slide Number Placeholder 5"/>
          <p:cNvSpPr>
            <a:spLocks noGrp="1"/>
          </p:cNvSpPr>
          <p:nvPr>
            <p:ph type="sldNum" sz="quarter" idx="12"/>
          </p:nvPr>
        </p:nvSpPr>
        <p:spPr/>
        <p:txBody>
          <a:bodyPr/>
          <a:lstStyle>
            <a:lvl1pPr>
              <a:defRPr/>
            </a:lvl1pPr>
          </a:lstStyle>
          <a:p>
            <a:fld id="{C80E7939-3D8C-46E6-A7EB-C9A2AB2256C5}" type="slidenum">
              <a:rPr lang="en-US" altLang="id-ID"/>
              <a:pPr/>
              <a:t>‹#›</a:t>
            </a:fld>
            <a:endParaRPr lang="en-US" altLang="id-ID"/>
          </a:p>
        </p:txBody>
      </p:sp>
    </p:spTree>
    <p:extLst>
      <p:ext uri="{BB962C8B-B14F-4D97-AF65-F5344CB8AC3E}">
        <p14:creationId xmlns:p14="http://schemas.microsoft.com/office/powerpoint/2010/main" val="31646597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id-ID"/>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Edit Master text styles</a:t>
            </a:r>
          </a:p>
        </p:txBody>
      </p:sp>
      <p:sp>
        <p:nvSpPr>
          <p:cNvPr id="4" name="Date Placeholder 3"/>
          <p:cNvSpPr>
            <a:spLocks noGrp="1"/>
          </p:cNvSpPr>
          <p:nvPr>
            <p:ph type="dt" sz="half" idx="10"/>
          </p:nvPr>
        </p:nvSpPr>
        <p:spPr/>
        <p:txBody>
          <a:bodyPr/>
          <a:lstStyle>
            <a:lvl1pPr>
              <a:defRPr/>
            </a:lvl1pPr>
          </a:lstStyle>
          <a:p>
            <a:endParaRPr lang="en-US" altLang="id-ID"/>
          </a:p>
        </p:txBody>
      </p:sp>
      <p:sp>
        <p:nvSpPr>
          <p:cNvPr id="5" name="Footer Placeholder 4"/>
          <p:cNvSpPr>
            <a:spLocks noGrp="1"/>
          </p:cNvSpPr>
          <p:nvPr>
            <p:ph type="ftr" sz="quarter" idx="11"/>
          </p:nvPr>
        </p:nvSpPr>
        <p:spPr/>
        <p:txBody>
          <a:bodyPr/>
          <a:lstStyle>
            <a:lvl1pPr>
              <a:defRPr/>
            </a:lvl1pPr>
          </a:lstStyle>
          <a:p>
            <a:r>
              <a:rPr lang="en-US" altLang="id-ID"/>
              <a:t>www.themegallery.com</a:t>
            </a:r>
          </a:p>
        </p:txBody>
      </p:sp>
      <p:sp>
        <p:nvSpPr>
          <p:cNvPr id="6" name="Slide Number Placeholder 5"/>
          <p:cNvSpPr>
            <a:spLocks noGrp="1"/>
          </p:cNvSpPr>
          <p:nvPr>
            <p:ph type="sldNum" sz="quarter" idx="12"/>
          </p:nvPr>
        </p:nvSpPr>
        <p:spPr/>
        <p:txBody>
          <a:bodyPr/>
          <a:lstStyle>
            <a:lvl1pPr>
              <a:defRPr/>
            </a:lvl1pPr>
          </a:lstStyle>
          <a:p>
            <a:fld id="{8074D1D5-CE0C-41D3-A208-C499754068AB}" type="slidenum">
              <a:rPr lang="en-US" altLang="id-ID"/>
              <a:pPr/>
              <a:t>‹#›</a:t>
            </a:fld>
            <a:endParaRPr lang="en-US" altLang="id-ID"/>
          </a:p>
        </p:txBody>
      </p:sp>
    </p:spTree>
    <p:extLst>
      <p:ext uri="{BB962C8B-B14F-4D97-AF65-F5344CB8AC3E}">
        <p14:creationId xmlns:p14="http://schemas.microsoft.com/office/powerpoint/2010/main" val="24894069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sz="half" idx="1"/>
          </p:nvPr>
        </p:nvSpPr>
        <p:spPr>
          <a:xfrm>
            <a:off x="685800" y="1676400"/>
            <a:ext cx="3848100" cy="464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Content Placeholder 3"/>
          <p:cNvSpPr>
            <a:spLocks noGrp="1"/>
          </p:cNvSpPr>
          <p:nvPr>
            <p:ph sz="half" idx="2"/>
          </p:nvPr>
        </p:nvSpPr>
        <p:spPr>
          <a:xfrm>
            <a:off x="4686300" y="1676400"/>
            <a:ext cx="3848100" cy="464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Date Placeholder 4"/>
          <p:cNvSpPr>
            <a:spLocks noGrp="1"/>
          </p:cNvSpPr>
          <p:nvPr>
            <p:ph type="dt" sz="half" idx="10"/>
          </p:nvPr>
        </p:nvSpPr>
        <p:spPr/>
        <p:txBody>
          <a:bodyPr/>
          <a:lstStyle>
            <a:lvl1pPr>
              <a:defRPr/>
            </a:lvl1pPr>
          </a:lstStyle>
          <a:p>
            <a:endParaRPr lang="en-US" altLang="id-ID"/>
          </a:p>
        </p:txBody>
      </p:sp>
      <p:sp>
        <p:nvSpPr>
          <p:cNvPr id="6" name="Footer Placeholder 5"/>
          <p:cNvSpPr>
            <a:spLocks noGrp="1"/>
          </p:cNvSpPr>
          <p:nvPr>
            <p:ph type="ftr" sz="quarter" idx="11"/>
          </p:nvPr>
        </p:nvSpPr>
        <p:spPr/>
        <p:txBody>
          <a:bodyPr/>
          <a:lstStyle>
            <a:lvl1pPr>
              <a:defRPr/>
            </a:lvl1pPr>
          </a:lstStyle>
          <a:p>
            <a:r>
              <a:rPr lang="en-US" altLang="id-ID"/>
              <a:t>www.themegallery.com</a:t>
            </a:r>
          </a:p>
        </p:txBody>
      </p:sp>
      <p:sp>
        <p:nvSpPr>
          <p:cNvPr id="7" name="Slide Number Placeholder 6"/>
          <p:cNvSpPr>
            <a:spLocks noGrp="1"/>
          </p:cNvSpPr>
          <p:nvPr>
            <p:ph type="sldNum" sz="quarter" idx="12"/>
          </p:nvPr>
        </p:nvSpPr>
        <p:spPr/>
        <p:txBody>
          <a:bodyPr/>
          <a:lstStyle>
            <a:lvl1pPr>
              <a:defRPr/>
            </a:lvl1pPr>
          </a:lstStyle>
          <a:p>
            <a:fld id="{D0B08974-AA66-42BE-91AB-BEBCDEF5D793}" type="slidenum">
              <a:rPr lang="en-US" altLang="id-ID"/>
              <a:pPr/>
              <a:t>‹#›</a:t>
            </a:fld>
            <a:endParaRPr lang="en-US" altLang="id-ID"/>
          </a:p>
        </p:txBody>
      </p:sp>
    </p:spTree>
    <p:extLst>
      <p:ext uri="{BB962C8B-B14F-4D97-AF65-F5344CB8AC3E}">
        <p14:creationId xmlns:p14="http://schemas.microsoft.com/office/powerpoint/2010/main" val="20738759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id-ID"/>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7" name="Date Placeholder 6"/>
          <p:cNvSpPr>
            <a:spLocks noGrp="1"/>
          </p:cNvSpPr>
          <p:nvPr>
            <p:ph type="dt" sz="half" idx="10"/>
          </p:nvPr>
        </p:nvSpPr>
        <p:spPr/>
        <p:txBody>
          <a:bodyPr/>
          <a:lstStyle>
            <a:lvl1pPr>
              <a:defRPr/>
            </a:lvl1pPr>
          </a:lstStyle>
          <a:p>
            <a:endParaRPr lang="en-US" altLang="id-ID"/>
          </a:p>
        </p:txBody>
      </p:sp>
      <p:sp>
        <p:nvSpPr>
          <p:cNvPr id="8" name="Footer Placeholder 7"/>
          <p:cNvSpPr>
            <a:spLocks noGrp="1"/>
          </p:cNvSpPr>
          <p:nvPr>
            <p:ph type="ftr" sz="quarter" idx="11"/>
          </p:nvPr>
        </p:nvSpPr>
        <p:spPr/>
        <p:txBody>
          <a:bodyPr/>
          <a:lstStyle>
            <a:lvl1pPr>
              <a:defRPr/>
            </a:lvl1pPr>
          </a:lstStyle>
          <a:p>
            <a:r>
              <a:rPr lang="en-US" altLang="id-ID"/>
              <a:t>www.themegallery.com</a:t>
            </a:r>
          </a:p>
        </p:txBody>
      </p:sp>
      <p:sp>
        <p:nvSpPr>
          <p:cNvPr id="9" name="Slide Number Placeholder 8"/>
          <p:cNvSpPr>
            <a:spLocks noGrp="1"/>
          </p:cNvSpPr>
          <p:nvPr>
            <p:ph type="sldNum" sz="quarter" idx="12"/>
          </p:nvPr>
        </p:nvSpPr>
        <p:spPr/>
        <p:txBody>
          <a:bodyPr/>
          <a:lstStyle>
            <a:lvl1pPr>
              <a:defRPr/>
            </a:lvl1pPr>
          </a:lstStyle>
          <a:p>
            <a:fld id="{4FE7AFAA-6306-4AAC-8743-987C80641FB4}" type="slidenum">
              <a:rPr lang="en-US" altLang="id-ID"/>
              <a:pPr/>
              <a:t>‹#›</a:t>
            </a:fld>
            <a:endParaRPr lang="en-US" altLang="id-ID"/>
          </a:p>
        </p:txBody>
      </p:sp>
    </p:spTree>
    <p:extLst>
      <p:ext uri="{BB962C8B-B14F-4D97-AF65-F5344CB8AC3E}">
        <p14:creationId xmlns:p14="http://schemas.microsoft.com/office/powerpoint/2010/main" val="444081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Date Placeholder 2"/>
          <p:cNvSpPr>
            <a:spLocks noGrp="1"/>
          </p:cNvSpPr>
          <p:nvPr>
            <p:ph type="dt" sz="half" idx="10"/>
          </p:nvPr>
        </p:nvSpPr>
        <p:spPr/>
        <p:txBody>
          <a:bodyPr/>
          <a:lstStyle>
            <a:lvl1pPr>
              <a:defRPr/>
            </a:lvl1pPr>
          </a:lstStyle>
          <a:p>
            <a:endParaRPr lang="en-US" altLang="id-ID"/>
          </a:p>
        </p:txBody>
      </p:sp>
      <p:sp>
        <p:nvSpPr>
          <p:cNvPr id="4" name="Footer Placeholder 3"/>
          <p:cNvSpPr>
            <a:spLocks noGrp="1"/>
          </p:cNvSpPr>
          <p:nvPr>
            <p:ph type="ftr" sz="quarter" idx="11"/>
          </p:nvPr>
        </p:nvSpPr>
        <p:spPr/>
        <p:txBody>
          <a:bodyPr/>
          <a:lstStyle>
            <a:lvl1pPr>
              <a:defRPr/>
            </a:lvl1pPr>
          </a:lstStyle>
          <a:p>
            <a:r>
              <a:rPr lang="en-US" altLang="id-ID"/>
              <a:t>www.themegallery.com</a:t>
            </a:r>
          </a:p>
        </p:txBody>
      </p:sp>
      <p:sp>
        <p:nvSpPr>
          <p:cNvPr id="5" name="Slide Number Placeholder 4"/>
          <p:cNvSpPr>
            <a:spLocks noGrp="1"/>
          </p:cNvSpPr>
          <p:nvPr>
            <p:ph type="sldNum" sz="quarter" idx="12"/>
          </p:nvPr>
        </p:nvSpPr>
        <p:spPr/>
        <p:txBody>
          <a:bodyPr/>
          <a:lstStyle>
            <a:lvl1pPr>
              <a:defRPr/>
            </a:lvl1pPr>
          </a:lstStyle>
          <a:p>
            <a:fld id="{181A2056-835B-4958-8033-58B33AD7AEBD}" type="slidenum">
              <a:rPr lang="en-US" altLang="id-ID"/>
              <a:pPr/>
              <a:t>‹#›</a:t>
            </a:fld>
            <a:endParaRPr lang="en-US" altLang="id-ID"/>
          </a:p>
        </p:txBody>
      </p:sp>
    </p:spTree>
    <p:extLst>
      <p:ext uri="{BB962C8B-B14F-4D97-AF65-F5344CB8AC3E}">
        <p14:creationId xmlns:p14="http://schemas.microsoft.com/office/powerpoint/2010/main" val="38610315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id-ID"/>
          </a:p>
        </p:txBody>
      </p:sp>
      <p:sp>
        <p:nvSpPr>
          <p:cNvPr id="3" name="Footer Placeholder 2"/>
          <p:cNvSpPr>
            <a:spLocks noGrp="1"/>
          </p:cNvSpPr>
          <p:nvPr>
            <p:ph type="ftr" sz="quarter" idx="11"/>
          </p:nvPr>
        </p:nvSpPr>
        <p:spPr/>
        <p:txBody>
          <a:bodyPr/>
          <a:lstStyle>
            <a:lvl1pPr>
              <a:defRPr/>
            </a:lvl1pPr>
          </a:lstStyle>
          <a:p>
            <a:r>
              <a:rPr lang="en-US" altLang="id-ID"/>
              <a:t>www.themegallery.com</a:t>
            </a:r>
          </a:p>
        </p:txBody>
      </p:sp>
      <p:sp>
        <p:nvSpPr>
          <p:cNvPr id="4" name="Slide Number Placeholder 3"/>
          <p:cNvSpPr>
            <a:spLocks noGrp="1"/>
          </p:cNvSpPr>
          <p:nvPr>
            <p:ph type="sldNum" sz="quarter" idx="12"/>
          </p:nvPr>
        </p:nvSpPr>
        <p:spPr/>
        <p:txBody>
          <a:bodyPr/>
          <a:lstStyle>
            <a:lvl1pPr>
              <a:defRPr/>
            </a:lvl1pPr>
          </a:lstStyle>
          <a:p>
            <a:fld id="{2EFA567B-6D5A-4547-B186-0F69678AFD6B}" type="slidenum">
              <a:rPr lang="en-US" altLang="id-ID"/>
              <a:pPr/>
              <a:t>‹#›</a:t>
            </a:fld>
            <a:endParaRPr lang="en-US" altLang="id-ID"/>
          </a:p>
        </p:txBody>
      </p:sp>
    </p:spTree>
    <p:extLst>
      <p:ext uri="{BB962C8B-B14F-4D97-AF65-F5344CB8AC3E}">
        <p14:creationId xmlns:p14="http://schemas.microsoft.com/office/powerpoint/2010/main" val="26740686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id-ID"/>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lvl1pPr>
              <a:defRPr/>
            </a:lvl1pPr>
          </a:lstStyle>
          <a:p>
            <a:endParaRPr lang="en-US" altLang="id-ID"/>
          </a:p>
        </p:txBody>
      </p:sp>
      <p:sp>
        <p:nvSpPr>
          <p:cNvPr id="6" name="Footer Placeholder 5"/>
          <p:cNvSpPr>
            <a:spLocks noGrp="1"/>
          </p:cNvSpPr>
          <p:nvPr>
            <p:ph type="ftr" sz="quarter" idx="11"/>
          </p:nvPr>
        </p:nvSpPr>
        <p:spPr/>
        <p:txBody>
          <a:bodyPr/>
          <a:lstStyle>
            <a:lvl1pPr>
              <a:defRPr/>
            </a:lvl1pPr>
          </a:lstStyle>
          <a:p>
            <a:r>
              <a:rPr lang="en-US" altLang="id-ID"/>
              <a:t>www.themegallery.com</a:t>
            </a:r>
          </a:p>
        </p:txBody>
      </p:sp>
      <p:sp>
        <p:nvSpPr>
          <p:cNvPr id="7" name="Slide Number Placeholder 6"/>
          <p:cNvSpPr>
            <a:spLocks noGrp="1"/>
          </p:cNvSpPr>
          <p:nvPr>
            <p:ph type="sldNum" sz="quarter" idx="12"/>
          </p:nvPr>
        </p:nvSpPr>
        <p:spPr/>
        <p:txBody>
          <a:bodyPr/>
          <a:lstStyle>
            <a:lvl1pPr>
              <a:defRPr/>
            </a:lvl1pPr>
          </a:lstStyle>
          <a:p>
            <a:fld id="{D068D4E8-6412-48FA-8F4F-404D2830B2F9}" type="slidenum">
              <a:rPr lang="en-US" altLang="id-ID"/>
              <a:pPr/>
              <a:t>‹#›</a:t>
            </a:fld>
            <a:endParaRPr lang="en-US" altLang="id-ID"/>
          </a:p>
        </p:txBody>
      </p:sp>
    </p:spTree>
    <p:extLst>
      <p:ext uri="{BB962C8B-B14F-4D97-AF65-F5344CB8AC3E}">
        <p14:creationId xmlns:p14="http://schemas.microsoft.com/office/powerpoint/2010/main" val="3100107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id-ID"/>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id-ID"/>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lvl1pPr>
              <a:defRPr/>
            </a:lvl1pPr>
          </a:lstStyle>
          <a:p>
            <a:endParaRPr lang="en-US" altLang="id-ID"/>
          </a:p>
        </p:txBody>
      </p:sp>
      <p:sp>
        <p:nvSpPr>
          <p:cNvPr id="6" name="Footer Placeholder 5"/>
          <p:cNvSpPr>
            <a:spLocks noGrp="1"/>
          </p:cNvSpPr>
          <p:nvPr>
            <p:ph type="ftr" sz="quarter" idx="11"/>
          </p:nvPr>
        </p:nvSpPr>
        <p:spPr/>
        <p:txBody>
          <a:bodyPr/>
          <a:lstStyle>
            <a:lvl1pPr>
              <a:defRPr/>
            </a:lvl1pPr>
          </a:lstStyle>
          <a:p>
            <a:r>
              <a:rPr lang="en-US" altLang="id-ID"/>
              <a:t>www.themegallery.com</a:t>
            </a:r>
          </a:p>
        </p:txBody>
      </p:sp>
      <p:sp>
        <p:nvSpPr>
          <p:cNvPr id="7" name="Slide Number Placeholder 6"/>
          <p:cNvSpPr>
            <a:spLocks noGrp="1"/>
          </p:cNvSpPr>
          <p:nvPr>
            <p:ph type="sldNum" sz="quarter" idx="12"/>
          </p:nvPr>
        </p:nvSpPr>
        <p:spPr/>
        <p:txBody>
          <a:bodyPr/>
          <a:lstStyle>
            <a:lvl1pPr>
              <a:defRPr/>
            </a:lvl1pPr>
          </a:lstStyle>
          <a:p>
            <a:fld id="{D0250784-77C1-4030-B1DC-FA2F07BCB0EF}" type="slidenum">
              <a:rPr lang="en-US" altLang="id-ID"/>
              <a:pPr/>
              <a:t>‹#›</a:t>
            </a:fld>
            <a:endParaRPr lang="en-US" altLang="id-ID"/>
          </a:p>
        </p:txBody>
      </p:sp>
    </p:spTree>
    <p:extLst>
      <p:ext uri="{BB962C8B-B14F-4D97-AF65-F5344CB8AC3E}">
        <p14:creationId xmlns:p14="http://schemas.microsoft.com/office/powerpoint/2010/main" val="22855630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body" idx="1"/>
          </p:nvPr>
        </p:nvSpPr>
        <p:spPr bwMode="auto">
          <a:xfrm>
            <a:off x="685800" y="1676400"/>
            <a:ext cx="7848600"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id-ID" smtClean="0"/>
              <a:t>Edit Master text styles</a:t>
            </a:r>
          </a:p>
          <a:p>
            <a:pPr lvl="1"/>
            <a:r>
              <a:rPr lang="en-US" altLang="id-ID" smtClean="0"/>
              <a:t>Second level</a:t>
            </a:r>
          </a:p>
          <a:p>
            <a:pPr lvl="2"/>
            <a:r>
              <a:rPr lang="en-US" altLang="id-ID" smtClean="0"/>
              <a:t>Third level</a:t>
            </a:r>
          </a:p>
          <a:p>
            <a:pPr lvl="3"/>
            <a:r>
              <a:rPr lang="en-US" altLang="id-ID" smtClean="0"/>
              <a:t>Fourth level</a:t>
            </a:r>
          </a:p>
          <a:p>
            <a:pPr lvl="4"/>
            <a:r>
              <a:rPr lang="en-US" altLang="id-ID" smtClean="0"/>
              <a:t>Fifth level</a:t>
            </a:r>
          </a:p>
        </p:txBody>
      </p:sp>
      <p:sp>
        <p:nvSpPr>
          <p:cNvPr id="1028" name="Rectangle 4"/>
          <p:cNvSpPr>
            <a:spLocks noGrp="1" noChangeArrowheads="1"/>
          </p:cNvSpPr>
          <p:nvPr>
            <p:ph type="dt" sz="half" idx="2"/>
          </p:nvPr>
        </p:nvSpPr>
        <p:spPr bwMode="gray">
          <a:xfrm>
            <a:off x="685800" y="6486525"/>
            <a:ext cx="182880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solidFill>
                  <a:schemeClr val="tx2"/>
                </a:solidFill>
              </a:defRPr>
            </a:lvl1pPr>
          </a:lstStyle>
          <a:p>
            <a:endParaRPr lang="en-US" altLang="id-ID"/>
          </a:p>
        </p:txBody>
      </p:sp>
      <p:sp>
        <p:nvSpPr>
          <p:cNvPr id="1029" name="Rectangle 5"/>
          <p:cNvSpPr>
            <a:spLocks noGrp="1" noChangeArrowheads="1"/>
          </p:cNvSpPr>
          <p:nvPr>
            <p:ph type="ftr" sz="quarter" idx="3"/>
          </p:nvPr>
        </p:nvSpPr>
        <p:spPr bwMode="gray">
          <a:xfrm>
            <a:off x="6781800" y="6477000"/>
            <a:ext cx="190500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1">
                <a:solidFill>
                  <a:schemeClr val="tx2"/>
                </a:solidFill>
              </a:defRPr>
            </a:lvl1pPr>
          </a:lstStyle>
          <a:p>
            <a:r>
              <a:rPr lang="en-US" altLang="id-ID"/>
              <a:t>www.themegallery.com</a:t>
            </a:r>
          </a:p>
        </p:txBody>
      </p:sp>
      <p:sp>
        <p:nvSpPr>
          <p:cNvPr id="1030" name="Rectangle 6"/>
          <p:cNvSpPr>
            <a:spLocks noGrp="1" noChangeArrowheads="1"/>
          </p:cNvSpPr>
          <p:nvPr>
            <p:ph type="sldNum" sz="quarter" idx="4"/>
          </p:nvPr>
        </p:nvSpPr>
        <p:spPr bwMode="gray">
          <a:xfrm>
            <a:off x="3756025" y="6475413"/>
            <a:ext cx="213360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200">
                <a:solidFill>
                  <a:schemeClr val="tx2"/>
                </a:solidFill>
              </a:defRPr>
            </a:lvl1pPr>
          </a:lstStyle>
          <a:p>
            <a:fld id="{6202A891-B380-421B-A6C5-FA395131617E}" type="slidenum">
              <a:rPr lang="en-US" altLang="id-ID"/>
              <a:pPr/>
              <a:t>‹#›</a:t>
            </a:fld>
            <a:endParaRPr lang="en-US" altLang="id-ID"/>
          </a:p>
        </p:txBody>
      </p:sp>
      <p:sp>
        <p:nvSpPr>
          <p:cNvPr id="1026" name="Rectangle 2"/>
          <p:cNvSpPr>
            <a:spLocks noGrp="1" noChangeArrowheads="1"/>
          </p:cNvSpPr>
          <p:nvPr>
            <p:ph type="title"/>
          </p:nvPr>
        </p:nvSpPr>
        <p:spPr bwMode="gray">
          <a:xfrm>
            <a:off x="2438400" y="533400"/>
            <a:ext cx="6553200" cy="56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vert="horz" wrap="square" lIns="91440" tIns="45720" rIns="91440" bIns="45720" numCol="1" anchor="ctr" anchorCtr="0" compatLnSpc="1">
            <a:prstTxWarp prst="textNoShape">
              <a:avLst/>
            </a:prstTxWarp>
          </a:bodyPr>
          <a:lstStyle/>
          <a:p>
            <a:pPr lvl="0"/>
            <a:r>
              <a:rPr lang="en-US" altLang="id-ID" smtClean="0"/>
              <a:t>Click to edit Master title style</a:t>
            </a:r>
          </a:p>
        </p:txBody>
      </p:sp>
      <p:sp>
        <p:nvSpPr>
          <p:cNvPr id="1119" name="Text Box 95"/>
          <p:cNvSpPr txBox="1">
            <a:spLocks noChangeArrowheads="1"/>
          </p:cNvSpPr>
          <p:nvPr/>
        </p:nvSpPr>
        <p:spPr bwMode="gray">
          <a:xfrm rot="459878">
            <a:off x="765175" y="904875"/>
            <a:ext cx="13843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spAutoFit/>
          </a:bodyPr>
          <a:lstStyle/>
          <a:p>
            <a:r>
              <a:rPr lang="en-US" altLang="id-ID" sz="2400" b="1" i="1">
                <a:solidFill>
                  <a:schemeClr val="accent2"/>
                </a:solidFill>
              </a:rPr>
              <a:t>LOGO</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dt="0"/>
  <p:txStyles>
    <p:titleStyle>
      <a:lvl1pPr algn="l" rtl="0" eaLnBrk="1" fontAlgn="base" hangingPunct="1">
        <a:spcBef>
          <a:spcPct val="0"/>
        </a:spcBef>
        <a:spcAft>
          <a:spcPct val="0"/>
        </a:spcAft>
        <a:defRPr sz="2800" b="1" kern="1200">
          <a:solidFill>
            <a:schemeClr val="bg1"/>
          </a:solidFill>
          <a:latin typeface="+mj-lt"/>
          <a:ea typeface="+mj-ea"/>
          <a:cs typeface="+mj-cs"/>
        </a:defRPr>
      </a:lvl1pPr>
      <a:lvl2pPr algn="l" rtl="0" eaLnBrk="1" fontAlgn="base" hangingPunct="1">
        <a:spcBef>
          <a:spcPct val="0"/>
        </a:spcBef>
        <a:spcAft>
          <a:spcPct val="0"/>
        </a:spcAft>
        <a:defRPr sz="2800" b="1">
          <a:solidFill>
            <a:schemeClr val="bg1"/>
          </a:solidFill>
          <a:latin typeface="Arial" panose="020B0604020202020204" pitchFamily="34" charset="0"/>
        </a:defRPr>
      </a:lvl2pPr>
      <a:lvl3pPr algn="l" rtl="0" eaLnBrk="1" fontAlgn="base" hangingPunct="1">
        <a:spcBef>
          <a:spcPct val="0"/>
        </a:spcBef>
        <a:spcAft>
          <a:spcPct val="0"/>
        </a:spcAft>
        <a:defRPr sz="2800" b="1">
          <a:solidFill>
            <a:schemeClr val="bg1"/>
          </a:solidFill>
          <a:latin typeface="Arial" panose="020B0604020202020204" pitchFamily="34" charset="0"/>
        </a:defRPr>
      </a:lvl3pPr>
      <a:lvl4pPr algn="l" rtl="0" eaLnBrk="1" fontAlgn="base" hangingPunct="1">
        <a:spcBef>
          <a:spcPct val="0"/>
        </a:spcBef>
        <a:spcAft>
          <a:spcPct val="0"/>
        </a:spcAft>
        <a:defRPr sz="2800" b="1">
          <a:solidFill>
            <a:schemeClr val="bg1"/>
          </a:solidFill>
          <a:latin typeface="Arial" panose="020B0604020202020204" pitchFamily="34" charset="0"/>
        </a:defRPr>
      </a:lvl4pPr>
      <a:lvl5pPr algn="l" rtl="0" eaLnBrk="1" fontAlgn="base" hangingPunct="1">
        <a:spcBef>
          <a:spcPct val="0"/>
        </a:spcBef>
        <a:spcAft>
          <a:spcPct val="0"/>
        </a:spcAft>
        <a:defRPr sz="2800" b="1">
          <a:solidFill>
            <a:schemeClr val="bg1"/>
          </a:solidFill>
          <a:latin typeface="Arial" panose="020B0604020202020204" pitchFamily="34" charset="0"/>
        </a:defRPr>
      </a:lvl5pPr>
      <a:lvl6pPr marL="457200" algn="l" rtl="0" eaLnBrk="1" fontAlgn="base" hangingPunct="1">
        <a:spcBef>
          <a:spcPct val="0"/>
        </a:spcBef>
        <a:spcAft>
          <a:spcPct val="0"/>
        </a:spcAft>
        <a:defRPr sz="2800" b="1">
          <a:solidFill>
            <a:schemeClr val="bg1"/>
          </a:solidFill>
          <a:latin typeface="Arial" panose="020B0604020202020204" pitchFamily="34" charset="0"/>
        </a:defRPr>
      </a:lvl6pPr>
      <a:lvl7pPr marL="914400" algn="l" rtl="0" eaLnBrk="1" fontAlgn="base" hangingPunct="1">
        <a:spcBef>
          <a:spcPct val="0"/>
        </a:spcBef>
        <a:spcAft>
          <a:spcPct val="0"/>
        </a:spcAft>
        <a:defRPr sz="2800" b="1">
          <a:solidFill>
            <a:schemeClr val="bg1"/>
          </a:solidFill>
          <a:latin typeface="Arial" panose="020B0604020202020204" pitchFamily="34" charset="0"/>
        </a:defRPr>
      </a:lvl7pPr>
      <a:lvl8pPr marL="1371600" algn="l" rtl="0" eaLnBrk="1" fontAlgn="base" hangingPunct="1">
        <a:spcBef>
          <a:spcPct val="0"/>
        </a:spcBef>
        <a:spcAft>
          <a:spcPct val="0"/>
        </a:spcAft>
        <a:defRPr sz="2800" b="1">
          <a:solidFill>
            <a:schemeClr val="bg1"/>
          </a:solidFill>
          <a:latin typeface="Arial" panose="020B0604020202020204" pitchFamily="34" charset="0"/>
        </a:defRPr>
      </a:lvl8pPr>
      <a:lvl9pPr marL="1828800" algn="l" rtl="0" eaLnBrk="1" fontAlgn="base" hangingPunct="1">
        <a:spcBef>
          <a:spcPct val="0"/>
        </a:spcBef>
        <a:spcAft>
          <a:spcPct val="0"/>
        </a:spcAft>
        <a:defRPr sz="2800" b="1">
          <a:solidFill>
            <a:schemeClr val="bg1"/>
          </a:solidFill>
          <a:latin typeface="Arial" panose="020B0604020202020204" pitchFamily="34" charset="0"/>
        </a:defRPr>
      </a:lvl9pPr>
    </p:titleStyle>
    <p:bodyStyle>
      <a:lvl1pPr marL="342900" indent="-342900" algn="l" rtl="0" eaLnBrk="1" fontAlgn="base" hangingPunct="1">
        <a:spcBef>
          <a:spcPct val="20000"/>
        </a:spcBef>
        <a:spcAft>
          <a:spcPct val="0"/>
        </a:spcAft>
        <a:buClr>
          <a:schemeClr val="tx2"/>
        </a:buClr>
        <a:buFont typeface="Wingdings" panose="05000000000000000000" pitchFamily="2" charset="2"/>
        <a:buChar char="§"/>
        <a:defRPr sz="2800" kern="1200">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anose="05000000000000000000" pitchFamily="2" charset="2"/>
        <a:buChar char="§"/>
        <a:defRPr sz="2400" kern="1200">
          <a:solidFill>
            <a:schemeClr val="tx1"/>
          </a:solidFill>
          <a:latin typeface="+mn-lt"/>
          <a:ea typeface="+mn-ea"/>
          <a:cs typeface="+mn-cs"/>
        </a:defRPr>
      </a:lvl2pPr>
      <a:lvl3pPr marL="1143000" indent="-228600" algn="l" rtl="0" eaLnBrk="1" fontAlgn="base" hangingPunct="1">
        <a:spcBef>
          <a:spcPct val="20000"/>
        </a:spcBef>
        <a:spcAft>
          <a:spcPct val="0"/>
        </a:spcAft>
        <a:buClr>
          <a:schemeClr val="tx1"/>
        </a:buClr>
        <a:buChar char="•"/>
        <a:defRPr sz="2000" kern="1200">
          <a:solidFill>
            <a:schemeClr val="tx1"/>
          </a:solidFill>
          <a:latin typeface="+mn-lt"/>
          <a:ea typeface="+mn-ea"/>
          <a:cs typeface="+mn-cs"/>
        </a:defRPr>
      </a:lvl3pPr>
      <a:lvl4pPr marL="1600200" indent="-228600" algn="l" rtl="0" eaLnBrk="1" fontAlgn="base" hangingPunct="1">
        <a:spcBef>
          <a:spcPct val="20000"/>
        </a:spcBef>
        <a:spcAft>
          <a:spcPct val="0"/>
        </a:spcAft>
        <a:buChar char="–"/>
        <a:defRPr kern="1200">
          <a:solidFill>
            <a:schemeClr val="tx1"/>
          </a:solidFill>
          <a:latin typeface="+mn-lt"/>
          <a:ea typeface="+mn-ea"/>
          <a:cs typeface="+mn-cs"/>
        </a:defRPr>
      </a:lvl4pPr>
      <a:lvl5pPr marL="2057400" indent="-228600" algn="l" rtl="0" eaLnBrk="1" fontAlgn="base" hangingPunct="1">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ice%20breaking.mp4"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png"/><Relationship Id="rId7" Type="http://schemas.openxmlformats.org/officeDocument/2006/relationships/diagramColors" Target="../diagrams/colors1.xml"/><Relationship Id="rId2" Type="http://schemas.openxmlformats.org/officeDocument/2006/relationships/audio" Target="../media/audio1.wav"/><Relationship Id="rId1" Type="http://schemas.openxmlformats.org/officeDocument/2006/relationships/slideLayout" Target="../slideLayouts/slideLayout6.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12.jpe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2.xml"/><Relationship Id="rId5" Type="http://schemas.openxmlformats.org/officeDocument/2006/relationships/hyperlink" Target="1.%201.%20SPMK%20diklat.docx" TargetMode="External"/><Relationship Id="rId4" Type="http://schemas.openxmlformats.org/officeDocument/2006/relationships/hyperlink" Target="1.%202.%20SERTIFIKAT.docx" TargetMode="External"/></Relationships>
</file>

<file path=ppt/slides/_rels/slide2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4.png"/><Relationship Id="rId7" Type="http://schemas.openxmlformats.org/officeDocument/2006/relationships/slide" Target="slide2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hyperlink" Target="2.3%20Rancangan%20Kontrak%20Pemel.Jalan%20Bangsri%20-%20Plaosan.docx" TargetMode="External"/><Relationship Id="rId5" Type="http://schemas.openxmlformats.org/officeDocument/2006/relationships/hyperlink" Target="2.1%20SPT-SPMK%20PR.docx" TargetMode="External"/><Relationship Id="rId4" Type="http://schemas.openxmlformats.org/officeDocument/2006/relationships/hyperlink" Target="2.2%20KAK%20Jalan%20Bangsri%20-%20Plaosan.docx" TargetMode="External"/></Relationships>
</file>

<file path=ppt/slides/_rels/slide26.xml.rels><?xml version="1.0" encoding="UTF-8" standalone="yes"?>
<Relationships xmlns="http://schemas.openxmlformats.org/package/2006/relationships"><Relationship Id="rId8" Type="http://schemas.openxmlformats.org/officeDocument/2006/relationships/hyperlink" Target="3.5%20B.1.4%20All%20Proses%20Pembangunan%20Pagar%20UPTD%20PU%20Wilayah%20VI.doc" TargetMode="External"/><Relationship Id="rId3" Type="http://schemas.openxmlformats.org/officeDocument/2006/relationships/hyperlink" Target="../ULP/DPU/61.%20BENDO%20-%20SOCO/rup.rtf" TargetMode="External"/><Relationship Id="rId7" Type="http://schemas.openxmlformats.org/officeDocument/2006/relationships/hyperlink" Target="3.4%20SPPBJ.jpg" TargetMode="External"/><Relationship Id="rId12"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hyperlink" Target="3.3%20Summary%20Report.docx" TargetMode="External"/><Relationship Id="rId11" Type="http://schemas.openxmlformats.org/officeDocument/2006/relationships/slide" Target="slide22.xml"/><Relationship Id="rId5" Type="http://schemas.openxmlformats.org/officeDocument/2006/relationships/hyperlink" Target="3.2%20Kajiulang%20RUP.rtf" TargetMode="External"/><Relationship Id="rId10" Type="http://schemas.openxmlformats.org/officeDocument/2006/relationships/hyperlink" Target="3.6%20catalog.jpg" TargetMode="External"/><Relationship Id="rId4" Type="http://schemas.openxmlformats.org/officeDocument/2006/relationships/image" Target="../media/image15.png"/><Relationship Id="rId9" Type="http://schemas.openxmlformats.org/officeDocument/2006/relationships/hyperlink" Target="3.1%20SPT-SPMK%20PML.docx" TargetMode="External"/></Relationships>
</file>

<file path=ppt/slides/_rels/slide2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6.png"/><Relationship Id="rId7" Type="http://schemas.openxmlformats.org/officeDocument/2006/relationships/slide" Target="slide2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hyperlink" Target="4.3%20scan%20pphp.pdf" TargetMode="External"/><Relationship Id="rId5" Type="http://schemas.openxmlformats.org/officeDocument/2006/relationships/hyperlink" Target="4.1%20SPT-SPMK%20MK.docx" TargetMode="External"/><Relationship Id="rId4" Type="http://schemas.openxmlformats.org/officeDocument/2006/relationships/hyperlink" Target="4.2%20Kontrak-Jampel-SPMK.docx" TargetMode="External"/></Relationships>
</file>

<file path=ppt/slides/_rels/slide28.xml.rels><?xml version="1.0" encoding="UTF-8" standalone="yes"?>
<Relationships xmlns="http://schemas.openxmlformats.org/package/2006/relationships"><Relationship Id="rId8" Type="http://schemas.openxmlformats.org/officeDocument/2006/relationships/slide" Target="slide22.xml"/><Relationship Id="rId3" Type="http://schemas.openxmlformats.org/officeDocument/2006/relationships/image" Target="../media/image17.png"/><Relationship Id="rId7" Type="http://schemas.openxmlformats.org/officeDocument/2006/relationships/hyperlink" Target="5.4%20TUTORIAL%20MENGHITUNG%20SCORE.pdf" TargetMode="Externa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hyperlink" Target="5.1%20SPT-SPMK%20PP.docx" TargetMode="External"/><Relationship Id="rId5" Type="http://schemas.openxmlformats.org/officeDocument/2006/relationships/hyperlink" Target="5.3%20PENGUATAN%20KOMPETENSI%20ULP%20(Procurementnews).docx" TargetMode="External"/><Relationship Id="rId4" Type="http://schemas.openxmlformats.org/officeDocument/2006/relationships/hyperlink" Target="5.2%20DRAFT%20PDAM%20fixed.docx" TargetMode="External"/><Relationship Id="rId9" Type="http://schemas.openxmlformats.org/officeDocument/2006/relationships/image" Target="../media/image3.png"/></Relationships>
</file>

<file path=ppt/slides/_rels/slide29.xml.rels><?xml version="1.0" encoding="UTF-8" standalone="yes"?>
<Relationships xmlns="http://schemas.openxmlformats.org/package/2006/relationships"><Relationship Id="rId8" Type="http://schemas.openxmlformats.org/officeDocument/2006/relationships/hyperlink" Target="SK%20TIM/img084.jpg" TargetMode="External"/><Relationship Id="rId3" Type="http://schemas.openxmlformats.org/officeDocument/2006/relationships/image" Target="../media/image18.png"/><Relationship Id="rId7" Type="http://schemas.openxmlformats.org/officeDocument/2006/relationships/hyperlink" Target="6.1%20SPT-SPMK%20UP.docx" TargetMode="Externa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hyperlink" Target="6.4%20Anggota%20Tim%20Penilai.docx" TargetMode="External"/><Relationship Id="rId5" Type="http://schemas.openxmlformats.org/officeDocument/2006/relationships/hyperlink" Target="6.3%20Anggota%20Organisasi%20Profesi.docx" TargetMode="External"/><Relationship Id="rId4" Type="http://schemas.openxmlformats.org/officeDocument/2006/relationships/hyperlink" Target="6.2%20Peserta%20Seminar.docx" TargetMode="External"/><Relationship Id="rId9"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slide" Target="slide31.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xml"/><Relationship Id="rId5" Type="http://schemas.openxmlformats.org/officeDocument/2006/relationships/image" Target="../media/image3.png"/><Relationship Id="rId4" Type="http://schemas.openxmlformats.org/officeDocument/2006/relationships/slide" Target="slide5.xml"/></Relationships>
</file>

<file path=ppt/slides/_rels/slide30.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hyperlink" Target="8.1%20BERITA%20ACARA%20PENETAPAN%20ANGKA%20KREDIT.docx" TargetMode="Externa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hyperlink" Target="8.3%20Surat%20Penyampaian%20BAPAK.docx" TargetMode="External"/><Relationship Id="rId4" Type="http://schemas.openxmlformats.org/officeDocument/2006/relationships/hyperlink" Target="8.2%20PAK%20TIM%20I%202015.xlsx"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2.wav"/><Relationship Id="rId1" Type="http://schemas.openxmlformats.org/officeDocument/2006/relationships/slideLayout" Target="../slideLayouts/slideLayout1.xml"/><Relationship Id="rId4" Type="http://schemas.openxmlformats.org/officeDocument/2006/relationships/audio" Target="../media/audio2.wav"/></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hyperlink" Target="6.4%20Anggota%20Tim%20Penilai.docx" TargetMode="Externa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hyperlink" Target="0.%20BERITA%20ACARA%20PENYAMAAN%20PERSEPSI.docx" TargetMode="Externa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0" name="Rectangle 4"/>
          <p:cNvSpPr>
            <a:spLocks noGrp="1" noChangeArrowheads="1"/>
          </p:cNvSpPr>
          <p:nvPr>
            <p:ph type="ctrTitle"/>
          </p:nvPr>
        </p:nvSpPr>
        <p:spPr>
          <a:xfrm>
            <a:off x="367352" y="1237696"/>
            <a:ext cx="6934200" cy="936848"/>
          </a:xfrm>
        </p:spPr>
        <p:txBody>
          <a:bodyPr/>
          <a:lstStyle/>
          <a:p>
            <a:r>
              <a:rPr lang="id-ID" altLang="id-ID" sz="6000" dirty="0" smtClean="0">
                <a:latin typeface="Bernard MT Condensed" panose="02050806060905020404" pitchFamily="18" charset="0"/>
              </a:rPr>
              <a:t>PENYUSUNAN DUPAK</a:t>
            </a:r>
            <a:endParaRPr lang="en-US" altLang="id-ID" sz="6000" dirty="0">
              <a:latin typeface="Bernard MT Condensed" panose="02050806060905020404" pitchFamily="18" charset="0"/>
            </a:endParaRPr>
          </a:p>
        </p:txBody>
      </p:sp>
      <p:pic>
        <p:nvPicPr>
          <p:cNvPr id="9" name="Picture 8">
            <a:hlinkClick r:id="rId3" action="ppaction://hlinkfile"/>
          </p:cNvPr>
          <p:cNvPicPr>
            <a:picLocks noChangeAspect="1"/>
          </p:cNvPicPr>
          <p:nvPr/>
        </p:nvPicPr>
        <p:blipFill rotWithShape="1">
          <a:blip r:embed="rId4"/>
          <a:srcRect l="8153" t="10660" r="7266" b="25586"/>
          <a:stretch/>
        </p:blipFill>
        <p:spPr>
          <a:xfrm rot="21355155">
            <a:off x="5839653" y="3217659"/>
            <a:ext cx="1624472" cy="668593"/>
          </a:xfrm>
          <a:prstGeom prst="rect">
            <a:avLst/>
          </a:prstGeom>
        </p:spPr>
      </p:pic>
      <p:sp>
        <p:nvSpPr>
          <p:cNvPr id="5" name="Content Placeholder 2"/>
          <p:cNvSpPr txBox="1">
            <a:spLocks/>
          </p:cNvSpPr>
          <p:nvPr/>
        </p:nvSpPr>
        <p:spPr bwMode="auto">
          <a:xfrm>
            <a:off x="367352" y="3623576"/>
            <a:ext cx="8674100" cy="1396871"/>
          </a:xfrm>
          <a:prstGeom prst="rect">
            <a:avLst/>
          </a:prstGeom>
          <a:noFill/>
          <a:ln w="9525">
            <a:noFill/>
            <a:round/>
            <a:headEnd/>
            <a:tailEnd/>
          </a:ln>
          <a:effectLst/>
        </p:spPr>
        <p:txBody>
          <a:bodyPr/>
          <a:lstStyle/>
          <a:p>
            <a:pPr marL="342900" indent="-342900" eaLnBrk="1" hangingPunct="1">
              <a:spcBef>
                <a:spcPts val="700"/>
              </a:spcBef>
              <a:defRPr/>
            </a:pPr>
            <a:r>
              <a:rPr lang="id-ID" sz="4400" kern="0" dirty="0" smtClean="0">
                <a:latin typeface="Bernard MT Condensed" pitchFamily="18" charset="0"/>
              </a:rPr>
              <a:t>BIMTEK</a:t>
            </a:r>
            <a:endParaRPr lang="id-ID" sz="3200" b="0" kern="0" dirty="0" smtClean="0">
              <a:latin typeface="Bernard MT Condensed" pitchFamily="18" charset="0"/>
              <a:cs typeface="+mn-cs"/>
            </a:endParaRPr>
          </a:p>
          <a:p>
            <a:pPr marL="342900" indent="-342900" eaLnBrk="1" hangingPunct="1">
              <a:spcBef>
                <a:spcPts val="0"/>
              </a:spcBef>
              <a:defRPr/>
            </a:pPr>
            <a:endParaRPr lang="id-ID" sz="800" b="0" kern="0" dirty="0">
              <a:latin typeface="Bernard MT Condensed" pitchFamily="18" charset="0"/>
              <a:cs typeface="+mn-cs"/>
            </a:endParaRPr>
          </a:p>
          <a:p>
            <a:pPr eaLnBrk="1" hangingPunct="1">
              <a:defRPr/>
            </a:pPr>
            <a:r>
              <a:rPr lang="id-ID" sz="2800" dirty="0" smtClean="0">
                <a:latin typeface="Bernard MT Condensed" panose="02050806060905020404" pitchFamily="18" charset="0"/>
                <a:ea typeface="Tahoma" pitchFamily="34" charset="0"/>
                <a:cs typeface="Tahoma" pitchFamily="34" charset="0"/>
              </a:rPr>
              <a:t>PENYUSUNAN DUPAK DAN CARA MENYUSUN KARYA TULIS ILMIAH BIDANG PENGADAAN BARANG/JASA</a:t>
            </a:r>
            <a:endParaRPr lang="id-ID" sz="2800" dirty="0">
              <a:latin typeface="Bernard MT Condensed" panose="02050806060905020404" pitchFamily="18" charset="0"/>
              <a:ea typeface="Tahoma" pitchFamily="34" charset="0"/>
              <a:cs typeface="Tahoma" pitchFamily="34" charset="0"/>
            </a:endParaRPr>
          </a:p>
        </p:txBody>
      </p:sp>
      <p:sp>
        <p:nvSpPr>
          <p:cNvPr id="6" name="Parallelogram 5"/>
          <p:cNvSpPr/>
          <p:nvPr/>
        </p:nvSpPr>
        <p:spPr>
          <a:xfrm>
            <a:off x="-463983" y="5468078"/>
            <a:ext cx="8568952" cy="963124"/>
          </a:xfrm>
          <a:prstGeom prst="parallelogram">
            <a:avLst/>
          </a:prstGeom>
          <a:solidFill>
            <a:schemeClr val="bg1">
              <a:lumMod val="95000"/>
            </a:schemeClr>
          </a:solidFill>
          <a:effectLst>
            <a:innerShdw blurRad="63500" dist="50800" dir="2700000">
              <a:prstClr val="black">
                <a:alpha val="50000"/>
              </a:prstClr>
            </a:innerShdw>
            <a:softEdge rad="12700"/>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7" name="Rectangle 6"/>
          <p:cNvSpPr/>
          <p:nvPr/>
        </p:nvSpPr>
        <p:spPr>
          <a:xfrm>
            <a:off x="331913" y="5477462"/>
            <a:ext cx="7122040" cy="953740"/>
          </a:xfrm>
          <a:prstGeom prst="rect">
            <a:avLst/>
          </a:prstGeom>
          <a:noFill/>
          <a:ln>
            <a:noFill/>
          </a:ln>
        </p:spPr>
        <p:style>
          <a:lnRef idx="2">
            <a:schemeClr val="dk1"/>
          </a:lnRef>
          <a:fillRef idx="1">
            <a:schemeClr val="lt1"/>
          </a:fillRef>
          <a:effectRef idx="0">
            <a:schemeClr val="dk1"/>
          </a:effectRef>
          <a:fontRef idx="minor">
            <a:schemeClr val="dk1"/>
          </a:fontRef>
        </p:style>
        <p:txBody>
          <a:bodyPr anchor="ctr"/>
          <a:lstStyle/>
          <a:p>
            <a:pPr algn="ctr"/>
            <a:r>
              <a:rPr lang="id-ID" sz="2200" dirty="0" smtClean="0">
                <a:solidFill>
                  <a:srgbClr val="0070C0"/>
                </a:solidFill>
                <a:latin typeface="Adobe Kaiti Std R" panose="02020400000000000000" pitchFamily="18" charset="-128"/>
                <a:ea typeface="Adobe Kaiti Std R" panose="02020400000000000000" pitchFamily="18" charset="-128"/>
                <a:cs typeface="Calibri" panose="020F0502020204030204" pitchFamily="34" charset="0"/>
              </a:rPr>
              <a:t>Siti Aisyah, Pengelola Pengadaan Barang/Jasa Madya</a:t>
            </a:r>
            <a:endParaRPr lang="en-US" sz="2200" dirty="0">
              <a:solidFill>
                <a:srgbClr val="0070C0"/>
              </a:solidFill>
              <a:latin typeface="Adobe Kaiti Std R" panose="02020400000000000000" pitchFamily="18" charset="-128"/>
              <a:ea typeface="Adobe Kaiti Std R" panose="02020400000000000000" pitchFamily="18" charset="-128"/>
              <a:cs typeface="Calibri" panose="020F0502020204030204" pitchFamily="34" charset="0"/>
            </a:endParaRPr>
          </a:p>
        </p:txBody>
      </p:sp>
    </p:spTree>
  </p:cSld>
  <p:clrMapOvr>
    <a:masterClrMapping/>
  </p:clrMapOvr>
  <p:transition spd="slow">
    <p:cover/>
    <p:sndAc>
      <p:stSnd>
        <p:snd r:embed="rId2"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5780"/>
                                        </p:tgtEl>
                                        <p:attrNameLst>
                                          <p:attrName>style.visibility</p:attrName>
                                        </p:attrNameLst>
                                      </p:cBhvr>
                                      <p:to>
                                        <p:strVal val="visible"/>
                                      </p:to>
                                    </p:set>
                                    <p:animEffect transition="in" filter="fade">
                                      <p:cBhvr>
                                        <p:cTn id="7" dur="1000"/>
                                        <p:tgtEl>
                                          <p:spTgt spid="75780"/>
                                        </p:tgtEl>
                                      </p:cBhvr>
                                    </p:animEffect>
                                    <p:anim calcmode="lin" valueType="num">
                                      <p:cBhvr>
                                        <p:cTn id="8" dur="1000" fill="hold"/>
                                        <p:tgtEl>
                                          <p:spTgt spid="75780"/>
                                        </p:tgtEl>
                                        <p:attrNameLst>
                                          <p:attrName>ppt_x</p:attrName>
                                        </p:attrNameLst>
                                      </p:cBhvr>
                                      <p:tavLst>
                                        <p:tav tm="0">
                                          <p:val>
                                            <p:strVal val="#ppt_x"/>
                                          </p:val>
                                        </p:tav>
                                        <p:tav tm="100000">
                                          <p:val>
                                            <p:strVal val="#ppt_x"/>
                                          </p:val>
                                        </p:tav>
                                      </p:tavLst>
                                    </p:anim>
                                    <p:anim calcmode="lin" valueType="num">
                                      <p:cBhvr>
                                        <p:cTn id="9" dur="1000" fill="hold"/>
                                        <p:tgtEl>
                                          <p:spTgt spid="7578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0"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2339752" y="544658"/>
            <a:ext cx="6553200" cy="563563"/>
          </a:xfrm>
        </p:spPr>
        <p:txBody>
          <a:bodyPr/>
          <a:lstStyle/>
          <a:p>
            <a:r>
              <a:rPr lang="id-ID" altLang="id-ID" sz="2400" dirty="0" smtClean="0"/>
              <a:t>HASIL SIDANG PENILAIAN ANGKA KREDIT</a:t>
            </a:r>
            <a:endParaRPr lang="en-US" altLang="id-ID" sz="2400" dirty="0"/>
          </a:p>
        </p:txBody>
      </p:sp>
      <p:sp>
        <p:nvSpPr>
          <p:cNvPr id="9" name="Rectangle 4"/>
          <p:cNvSpPr>
            <a:spLocks noChangeArrowheads="1"/>
          </p:cNvSpPr>
          <p:nvPr/>
        </p:nvSpPr>
        <p:spPr bwMode="auto">
          <a:xfrm>
            <a:off x="382152" y="2012262"/>
            <a:ext cx="8351838" cy="4081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717550" indent="-406400">
              <a:spcBef>
                <a:spcPct val="20000"/>
              </a:spcBef>
              <a:buFont typeface="Arial" panose="020B0604020202020204" pitchFamily="34" charset="0"/>
              <a:buChar char="•"/>
              <a:tabLst>
                <a:tab pos="625475"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625475"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625475"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625475"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625475" algn="l"/>
              </a:tabLst>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tabLst>
                <a:tab pos="625475" algn="l"/>
              </a:tabLst>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tabLst>
                <a:tab pos="625475" algn="l"/>
              </a:tabLst>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tabLst>
                <a:tab pos="625475" algn="l"/>
              </a:tabLst>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tabLst>
                <a:tab pos="625475" algn="l"/>
              </a:tabLst>
              <a:defRPr sz="2000">
                <a:solidFill>
                  <a:schemeClr val="tx1"/>
                </a:solidFill>
                <a:latin typeface="Calibri" panose="020F0502020204030204" pitchFamily="34" charset="0"/>
              </a:defRPr>
            </a:lvl9pPr>
          </a:lstStyle>
          <a:p>
            <a:pPr eaLnBrk="1" hangingPunct="1">
              <a:lnSpc>
                <a:spcPct val="120000"/>
              </a:lnSpc>
              <a:spcBef>
                <a:spcPct val="0"/>
              </a:spcBef>
              <a:buFont typeface="Calibri" panose="020F0502020204030204" pitchFamily="34" charset="0"/>
              <a:buAutoNum type="arabicPeriod"/>
            </a:pPr>
            <a:r>
              <a:rPr lang="id-ID" altLang="id-ID" sz="2400" dirty="0" smtClean="0">
                <a:solidFill>
                  <a:schemeClr val="tx2">
                    <a:lumMod val="50000"/>
                  </a:schemeClr>
                </a:solidFill>
                <a:latin typeface="Arial" panose="020B0604020202020204" pitchFamily="34" charset="0"/>
              </a:rPr>
              <a:t>Angka Kredit yang Diajukan Diterima Sepenuhnya;</a:t>
            </a:r>
            <a:endParaRPr lang="af-ZA" altLang="id-ID" sz="2400" dirty="0">
              <a:solidFill>
                <a:schemeClr val="tx2">
                  <a:lumMod val="50000"/>
                </a:schemeClr>
              </a:solidFill>
              <a:latin typeface="Arial" panose="020B0604020202020204" pitchFamily="34" charset="0"/>
            </a:endParaRPr>
          </a:p>
          <a:p>
            <a:pPr marL="768350" indent="-457200" eaLnBrk="1" hangingPunct="1">
              <a:lnSpc>
                <a:spcPct val="120000"/>
              </a:lnSpc>
              <a:spcBef>
                <a:spcPct val="0"/>
              </a:spcBef>
              <a:buAutoNum type="arabicPeriod" startAt="2"/>
            </a:pPr>
            <a:r>
              <a:rPr lang="id-ID" altLang="id-ID" sz="2400" dirty="0" smtClean="0">
                <a:solidFill>
                  <a:schemeClr val="tx2">
                    <a:lumMod val="50000"/>
                  </a:schemeClr>
                </a:solidFill>
                <a:latin typeface="Arial" panose="020B0604020202020204" pitchFamily="34" charset="0"/>
              </a:rPr>
              <a:t>Angka Kredit yang Diajukan Dikoreksi Menjadi Lebih RENDAH (Dikurangi) atau Menjadi Lebih TINGGI (Ditambah);</a:t>
            </a:r>
          </a:p>
          <a:p>
            <a:pPr marL="768350" indent="-457200" eaLnBrk="1" hangingPunct="1">
              <a:lnSpc>
                <a:spcPct val="120000"/>
              </a:lnSpc>
              <a:spcBef>
                <a:spcPct val="0"/>
              </a:spcBef>
              <a:buAutoNum type="arabicPeriod" startAt="2"/>
            </a:pPr>
            <a:r>
              <a:rPr lang="id-ID" altLang="id-ID" sz="2400" dirty="0" smtClean="0">
                <a:solidFill>
                  <a:schemeClr val="tx2">
                    <a:lumMod val="50000"/>
                  </a:schemeClr>
                </a:solidFill>
                <a:latin typeface="Arial" panose="020B0604020202020204" pitchFamily="34" charset="0"/>
              </a:rPr>
              <a:t>Rekomendasi Disesuaikan Angka Kreditnya;</a:t>
            </a:r>
          </a:p>
          <a:p>
            <a:pPr marL="768350" indent="-457200" eaLnBrk="1" hangingPunct="1">
              <a:lnSpc>
                <a:spcPct val="120000"/>
              </a:lnSpc>
              <a:spcBef>
                <a:spcPct val="0"/>
              </a:spcBef>
              <a:buAutoNum type="arabicPeriod" startAt="2"/>
            </a:pPr>
            <a:r>
              <a:rPr lang="id-ID" altLang="id-ID" sz="2400" dirty="0" smtClean="0">
                <a:solidFill>
                  <a:schemeClr val="tx2">
                    <a:lumMod val="50000"/>
                  </a:schemeClr>
                </a:solidFill>
                <a:latin typeface="Arial" panose="020B0604020202020204" pitchFamily="34" charset="0"/>
              </a:rPr>
              <a:t>Rekomendasi Naik Jabatan;</a:t>
            </a:r>
          </a:p>
          <a:p>
            <a:pPr marL="768350" indent="-457200" eaLnBrk="1" hangingPunct="1">
              <a:lnSpc>
                <a:spcPct val="120000"/>
              </a:lnSpc>
              <a:spcBef>
                <a:spcPct val="0"/>
              </a:spcBef>
              <a:buAutoNum type="arabicPeriod" startAt="2"/>
            </a:pPr>
            <a:r>
              <a:rPr lang="id-ID" altLang="id-ID" sz="2400" dirty="0">
                <a:solidFill>
                  <a:schemeClr val="tx2">
                    <a:lumMod val="50000"/>
                  </a:schemeClr>
                </a:solidFill>
                <a:latin typeface="Arial" panose="020B0604020202020204" pitchFamily="34" charset="0"/>
              </a:rPr>
              <a:t>Rekomendasi Naik </a:t>
            </a:r>
            <a:r>
              <a:rPr lang="id-ID" altLang="id-ID" sz="2400" dirty="0" smtClean="0">
                <a:solidFill>
                  <a:schemeClr val="tx2">
                    <a:lumMod val="50000"/>
                  </a:schemeClr>
                </a:solidFill>
                <a:latin typeface="Arial" panose="020B0604020202020204" pitchFamily="34" charset="0"/>
              </a:rPr>
              <a:t>Pangkat;</a:t>
            </a:r>
          </a:p>
          <a:p>
            <a:pPr marL="768350" indent="-457200" eaLnBrk="1" hangingPunct="1">
              <a:lnSpc>
                <a:spcPct val="120000"/>
              </a:lnSpc>
              <a:spcBef>
                <a:spcPct val="0"/>
              </a:spcBef>
              <a:buAutoNum type="arabicPeriod" startAt="2"/>
            </a:pPr>
            <a:r>
              <a:rPr lang="id-ID" altLang="id-ID" sz="2400" dirty="0" smtClean="0">
                <a:solidFill>
                  <a:schemeClr val="tx2">
                    <a:lumMod val="50000"/>
                  </a:schemeClr>
                </a:solidFill>
                <a:latin typeface="Arial" panose="020B0604020202020204" pitchFamily="34" charset="0"/>
              </a:rPr>
              <a:t>Berkas Dikembalikan karena Tidak Lengkap atau Tidak Sesuai.</a:t>
            </a:r>
            <a:endParaRPr lang="id-ID" altLang="id-ID" sz="2400" dirty="0">
              <a:solidFill>
                <a:schemeClr val="tx2">
                  <a:lumMod val="50000"/>
                </a:schemeClr>
              </a:solidFill>
              <a:latin typeface="Arial" panose="020B0604020202020204" pitchFamily="34" charset="0"/>
            </a:endParaRPr>
          </a:p>
        </p:txBody>
      </p:sp>
      <p:pic>
        <p:nvPicPr>
          <p:cNvPr id="12" name="Picture 11">
            <a:hlinkClick r:id="rId3" action="ppaction://hlinksldjump"/>
          </p:cNvPr>
          <p:cNvPicPr>
            <a:picLocks noChangeAspect="1"/>
          </p:cNvPicPr>
          <p:nvPr/>
        </p:nvPicPr>
        <p:blipFill rotWithShape="1">
          <a:blip r:embed="rId4"/>
          <a:srcRect l="11169" t="14245" r="9752" b="30230"/>
          <a:stretch/>
        </p:blipFill>
        <p:spPr>
          <a:xfrm rot="458557">
            <a:off x="833297" y="952466"/>
            <a:ext cx="955173" cy="376827"/>
          </a:xfrm>
          <a:prstGeom prst="rect">
            <a:avLst/>
          </a:prstGeom>
        </p:spPr>
      </p:pic>
      <p:grpSp>
        <p:nvGrpSpPr>
          <p:cNvPr id="5" name="Group 16"/>
          <p:cNvGrpSpPr>
            <a:grpSpLocks/>
          </p:cNvGrpSpPr>
          <p:nvPr/>
        </p:nvGrpSpPr>
        <p:grpSpPr bwMode="auto">
          <a:xfrm>
            <a:off x="0" y="6477000"/>
            <a:ext cx="9144000" cy="381000"/>
            <a:chOff x="0" y="6477000"/>
            <a:chExt cx="9906000" cy="381000"/>
          </a:xfrm>
        </p:grpSpPr>
        <p:sp>
          <p:nvSpPr>
            <p:cNvPr id="6" name="Rectangle 5"/>
            <p:cNvSpPr/>
            <p:nvPr/>
          </p:nvSpPr>
          <p:spPr>
            <a:xfrm>
              <a:off x="0" y="6477000"/>
              <a:ext cx="9906000" cy="381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7" name="Group 20"/>
            <p:cNvGrpSpPr>
              <a:grpSpLocks/>
            </p:cNvGrpSpPr>
            <p:nvPr/>
          </p:nvGrpSpPr>
          <p:grpSpPr bwMode="auto">
            <a:xfrm>
              <a:off x="381000" y="6540500"/>
              <a:ext cx="1016000" cy="246248"/>
              <a:chOff x="152400" y="6330950"/>
              <a:chExt cx="1016000" cy="246248"/>
            </a:xfrm>
          </p:grpSpPr>
          <p:sp>
            <p:nvSpPr>
              <p:cNvPr id="22" name="TextBox 21"/>
              <p:cNvSpPr txBox="1">
                <a:spLocks noChangeArrowheads="1"/>
              </p:cNvSpPr>
              <p:nvPr/>
            </p:nvSpPr>
            <p:spPr bwMode="auto">
              <a:xfrm>
                <a:off x="325173" y="6330950"/>
                <a:ext cx="84269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VISIONER</a:t>
                </a:r>
              </a:p>
            </p:txBody>
          </p:sp>
          <p:sp>
            <p:nvSpPr>
              <p:cNvPr id="23" name="Rectangle 22"/>
              <p:cNvSpPr/>
              <p:nvPr/>
            </p:nvSpPr>
            <p:spPr>
              <a:xfrm>
                <a:off x="152400" y="6375401"/>
                <a:ext cx="152400" cy="169213"/>
              </a:xfrm>
              <a:prstGeom prst="rect">
                <a:avLst/>
              </a:prstGeom>
              <a:solidFill>
                <a:srgbClr val="FF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V</a:t>
                </a:r>
              </a:p>
            </p:txBody>
          </p:sp>
        </p:grpSp>
        <p:grpSp>
          <p:nvGrpSpPr>
            <p:cNvPr id="8" name="Group 21"/>
            <p:cNvGrpSpPr>
              <a:grpSpLocks/>
            </p:cNvGrpSpPr>
            <p:nvPr/>
          </p:nvGrpSpPr>
          <p:grpSpPr bwMode="auto">
            <a:xfrm>
              <a:off x="2260600" y="6540500"/>
              <a:ext cx="1016000" cy="246248"/>
              <a:chOff x="152400" y="6330950"/>
              <a:chExt cx="1016000" cy="246248"/>
            </a:xfrm>
          </p:grpSpPr>
          <p:sp>
            <p:nvSpPr>
              <p:cNvPr id="20" name="TextBox 19"/>
              <p:cNvSpPr txBox="1">
                <a:spLocks noChangeArrowheads="1"/>
              </p:cNvSpPr>
              <p:nvPr/>
            </p:nvSpPr>
            <p:spPr bwMode="auto">
              <a:xfrm>
                <a:off x="323585" y="6330950"/>
                <a:ext cx="84441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INTEGRITAS</a:t>
                </a:r>
              </a:p>
            </p:txBody>
          </p:sp>
          <p:sp>
            <p:nvSpPr>
              <p:cNvPr id="21" name="Rectangle 20"/>
              <p:cNvSpPr/>
              <p:nvPr/>
            </p:nvSpPr>
            <p:spPr>
              <a:xfrm>
                <a:off x="152400" y="6375401"/>
                <a:ext cx="152400" cy="169213"/>
              </a:xfrm>
              <a:prstGeom prst="rect">
                <a:avLst/>
              </a:prstGeom>
              <a:solidFill>
                <a:srgbClr val="00206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I</a:t>
                </a:r>
              </a:p>
            </p:txBody>
          </p:sp>
        </p:grpSp>
        <p:grpSp>
          <p:nvGrpSpPr>
            <p:cNvPr id="10" name="Group 24"/>
            <p:cNvGrpSpPr>
              <a:grpSpLocks/>
            </p:cNvGrpSpPr>
            <p:nvPr/>
          </p:nvGrpSpPr>
          <p:grpSpPr bwMode="auto">
            <a:xfrm>
              <a:off x="4394200" y="6540500"/>
              <a:ext cx="1092200" cy="246248"/>
              <a:chOff x="152400" y="6330950"/>
              <a:chExt cx="1092200" cy="246248"/>
            </a:xfrm>
          </p:grpSpPr>
          <p:sp>
            <p:nvSpPr>
              <p:cNvPr id="18" name="TextBox 17"/>
              <p:cNvSpPr txBox="1">
                <a:spLocks noChangeArrowheads="1"/>
              </p:cNvSpPr>
              <p:nvPr/>
            </p:nvSpPr>
            <p:spPr bwMode="auto">
              <a:xfrm>
                <a:off x="324247" y="6330950"/>
                <a:ext cx="92008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PROFESIONAL</a:t>
                </a:r>
              </a:p>
            </p:txBody>
          </p:sp>
          <p:sp>
            <p:nvSpPr>
              <p:cNvPr id="19" name="Rectangle 18"/>
              <p:cNvSpPr/>
              <p:nvPr/>
            </p:nvSpPr>
            <p:spPr>
              <a:xfrm>
                <a:off x="152400" y="6375401"/>
                <a:ext cx="152400" cy="169213"/>
              </a:xfrm>
              <a:prstGeom prst="rect">
                <a:avLst/>
              </a:prstGeom>
              <a:solidFill>
                <a:srgbClr val="660066"/>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P</a:t>
                </a:r>
              </a:p>
            </p:txBody>
          </p:sp>
        </p:grpSp>
        <p:grpSp>
          <p:nvGrpSpPr>
            <p:cNvPr id="11" name="Group 27"/>
            <p:cNvGrpSpPr>
              <a:grpSpLocks/>
            </p:cNvGrpSpPr>
            <p:nvPr/>
          </p:nvGrpSpPr>
          <p:grpSpPr bwMode="auto">
            <a:xfrm>
              <a:off x="6375400" y="6540500"/>
              <a:ext cx="1397000" cy="246248"/>
              <a:chOff x="152400" y="6330950"/>
              <a:chExt cx="1397000" cy="246248"/>
            </a:xfrm>
          </p:grpSpPr>
          <p:sp>
            <p:nvSpPr>
              <p:cNvPr id="16" name="TextBox 15"/>
              <p:cNvSpPr txBox="1">
                <a:spLocks noChangeArrowheads="1"/>
              </p:cNvSpPr>
              <p:nvPr/>
            </p:nvSpPr>
            <p:spPr bwMode="auto">
              <a:xfrm>
                <a:off x="324247" y="6330950"/>
                <a:ext cx="1224492"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TANGGUNG JAWAB</a:t>
                </a:r>
              </a:p>
            </p:txBody>
          </p:sp>
          <p:sp>
            <p:nvSpPr>
              <p:cNvPr id="17" name="Rectangle 16"/>
              <p:cNvSpPr/>
              <p:nvPr/>
            </p:nvSpPr>
            <p:spPr>
              <a:xfrm>
                <a:off x="152400" y="6375401"/>
                <a:ext cx="152400" cy="169213"/>
              </a:xfrm>
              <a:prstGeom prst="rect">
                <a:avLst/>
              </a:prstGeom>
              <a:solidFill>
                <a:srgbClr val="0066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T</a:t>
                </a:r>
              </a:p>
            </p:txBody>
          </p:sp>
        </p:grpSp>
        <p:grpSp>
          <p:nvGrpSpPr>
            <p:cNvPr id="13" name="Group 30"/>
            <p:cNvGrpSpPr>
              <a:grpSpLocks/>
            </p:cNvGrpSpPr>
            <p:nvPr/>
          </p:nvGrpSpPr>
          <p:grpSpPr bwMode="auto">
            <a:xfrm>
              <a:off x="8661400" y="6534150"/>
              <a:ext cx="1244600" cy="246248"/>
              <a:chOff x="152400" y="6324600"/>
              <a:chExt cx="1244600" cy="246248"/>
            </a:xfrm>
          </p:grpSpPr>
          <p:sp>
            <p:nvSpPr>
              <p:cNvPr id="14" name="TextBox 13"/>
              <p:cNvSpPr txBox="1">
                <a:spLocks noChangeArrowheads="1"/>
              </p:cNvSpPr>
              <p:nvPr/>
            </p:nvSpPr>
            <p:spPr bwMode="auto">
              <a:xfrm>
                <a:off x="323850" y="6324600"/>
                <a:ext cx="1073150" cy="246063"/>
              </a:xfrm>
              <a:prstGeom prst="rect">
                <a:avLst/>
              </a:prstGeom>
              <a:noFill/>
              <a:ln w="9525">
                <a:noFill/>
                <a:miter lim="800000"/>
                <a:headEnd/>
                <a:tailEnd/>
              </a:ln>
            </p:spPr>
            <p:txBody>
              <a:bodyPr lIns="0" tIns="0" rIns="0" bIns="0">
                <a:spAutoFit/>
              </a:bodyPr>
              <a:lstStyle/>
              <a:p>
                <a:pPr>
                  <a:defRPr/>
                </a:pPr>
                <a:r>
                  <a:rPr lang="en-US" sz="1477" dirty="0">
                    <a:solidFill>
                      <a:prstClr val="black"/>
                    </a:solidFill>
                    <a:latin typeface="Agency FB" pitchFamily="34" charset="0"/>
                    <a:cs typeface="Arial" pitchFamily="34" charset="0"/>
                  </a:rPr>
                  <a:t>MELAYANI</a:t>
                </a:r>
              </a:p>
            </p:txBody>
          </p:sp>
          <p:sp>
            <p:nvSpPr>
              <p:cNvPr id="15" name="Rectangle 14"/>
              <p:cNvSpPr/>
              <p:nvPr/>
            </p:nvSpPr>
            <p:spPr>
              <a:xfrm>
                <a:off x="152400" y="6375401"/>
                <a:ext cx="152400" cy="169213"/>
              </a:xfrm>
              <a:prstGeom prst="rect">
                <a:avLst/>
              </a:prstGeom>
              <a:solidFill>
                <a:srgbClr val="80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M</a:t>
                </a:r>
              </a:p>
            </p:txBody>
          </p:sp>
        </p:grpSp>
      </p:grpSp>
    </p:spTree>
    <p:extLst>
      <p:ext uri="{BB962C8B-B14F-4D97-AF65-F5344CB8AC3E}">
        <p14:creationId xmlns:p14="http://schemas.microsoft.com/office/powerpoint/2010/main" val="1925012314"/>
      </p:ext>
    </p:extLst>
  </p:cSld>
  <p:clrMapOvr>
    <a:masterClrMapping/>
  </p:clrMapOvr>
  <p:transition spd="med">
    <p:pull/>
    <p:sndAc>
      <p:stSnd>
        <p:snd r:embed="rId2"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0898"/>
                                        </p:tgtEl>
                                        <p:attrNameLst>
                                          <p:attrName>style.visibility</p:attrName>
                                        </p:attrNameLst>
                                      </p:cBhvr>
                                      <p:to>
                                        <p:strVal val="visible"/>
                                      </p:to>
                                    </p:set>
                                    <p:animEffect transition="in" filter="fade">
                                      <p:cBhvr>
                                        <p:cTn id="7" dur="500"/>
                                        <p:tgtEl>
                                          <p:spTgt spid="8089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arn(inVertical)">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animEffect transition="in" filter="barn(inVertical)">
                                      <p:cBhvr>
                                        <p:cTn id="17" dur="500"/>
                                        <p:tgtEl>
                                          <p:spTgt spid="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9">
                                            <p:txEl>
                                              <p:pRg st="2" end="2"/>
                                            </p:txEl>
                                          </p:spTgt>
                                        </p:tgtEl>
                                        <p:attrNameLst>
                                          <p:attrName>style.visibility</p:attrName>
                                        </p:attrNameLst>
                                      </p:cBhvr>
                                      <p:to>
                                        <p:strVal val="visible"/>
                                      </p:to>
                                    </p:set>
                                    <p:animEffect transition="in" filter="barn(inVertical)">
                                      <p:cBhvr>
                                        <p:cTn id="22" dur="500"/>
                                        <p:tgtEl>
                                          <p:spTgt spid="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9">
                                            <p:txEl>
                                              <p:pRg st="3" end="3"/>
                                            </p:txEl>
                                          </p:spTgt>
                                        </p:tgtEl>
                                        <p:attrNameLst>
                                          <p:attrName>style.visibility</p:attrName>
                                        </p:attrNameLst>
                                      </p:cBhvr>
                                      <p:to>
                                        <p:strVal val="visible"/>
                                      </p:to>
                                    </p:set>
                                    <p:animEffect transition="in" filter="barn(inVertical)">
                                      <p:cBhvr>
                                        <p:cTn id="27" dur="500"/>
                                        <p:tgtEl>
                                          <p:spTgt spid="9">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9">
                                            <p:txEl>
                                              <p:pRg st="4" end="4"/>
                                            </p:txEl>
                                          </p:spTgt>
                                        </p:tgtEl>
                                        <p:attrNameLst>
                                          <p:attrName>style.visibility</p:attrName>
                                        </p:attrNameLst>
                                      </p:cBhvr>
                                      <p:to>
                                        <p:strVal val="visible"/>
                                      </p:to>
                                    </p:set>
                                    <p:animEffect transition="in" filter="barn(inVertical)">
                                      <p:cBhvr>
                                        <p:cTn id="32" dur="500"/>
                                        <p:tgtEl>
                                          <p:spTgt spid="9">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9">
                                            <p:txEl>
                                              <p:pRg st="5" end="5"/>
                                            </p:txEl>
                                          </p:spTgt>
                                        </p:tgtEl>
                                        <p:attrNameLst>
                                          <p:attrName>style.visibility</p:attrName>
                                        </p:attrNameLst>
                                      </p:cBhvr>
                                      <p:to>
                                        <p:strVal val="visible"/>
                                      </p:to>
                                    </p:set>
                                    <p:animEffect transition="in" filter="barn(inVertical)">
                                      <p:cBhvr>
                                        <p:cTn id="37" dur="500"/>
                                        <p:tgtEl>
                                          <p:spTgt spid="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8" grpId="0"/>
      <p:bldP spid="9"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02" name="Group 1"/>
          <p:cNvGrpSpPr>
            <a:grpSpLocks/>
          </p:cNvGrpSpPr>
          <p:nvPr/>
        </p:nvGrpSpPr>
        <p:grpSpPr bwMode="auto">
          <a:xfrm>
            <a:off x="125413" y="908720"/>
            <a:ext cx="9026525" cy="5873750"/>
            <a:chOff x="4348865" y="35208"/>
            <a:chExt cx="5649913" cy="6835775"/>
          </a:xfrm>
        </p:grpSpPr>
        <p:pic>
          <p:nvPicPr>
            <p:cNvPr id="102421"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48865" y="35208"/>
              <a:ext cx="5649913" cy="683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7228472" y="443506"/>
              <a:ext cx="2438425" cy="1217508"/>
            </a:xfrm>
            <a:prstGeom prst="rect">
              <a:avLst/>
            </a:prstGeom>
            <a:solidFill>
              <a:srgbClr val="1E80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2400" u="sng" dirty="0" err="1">
                  <a:solidFill>
                    <a:prstClr val="black"/>
                  </a:solidFill>
                  <a:latin typeface="Adobe Myungjo Std M" panose="02020600000000000000" pitchFamily="18" charset="-128"/>
                  <a:ea typeface="Adobe Myungjo Std M" panose="02020600000000000000" pitchFamily="18" charset="-128"/>
                </a:rPr>
                <a:t>Pengajuan</a:t>
              </a:r>
              <a:endParaRPr lang="en-US" sz="2400" u="sng" dirty="0">
                <a:solidFill>
                  <a:prstClr val="black"/>
                </a:solidFill>
                <a:latin typeface="Adobe Myungjo Std M" panose="02020600000000000000" pitchFamily="18" charset="-128"/>
                <a:ea typeface="Adobe Myungjo Std M" panose="02020600000000000000" pitchFamily="18" charset="-128"/>
              </a:endParaRPr>
            </a:p>
            <a:p>
              <a:pPr>
                <a:defRPr/>
              </a:pPr>
              <a:r>
                <a:rPr lang="en-US" sz="1200" b="1" dirty="0" err="1">
                  <a:solidFill>
                    <a:prstClr val="black"/>
                  </a:solidFill>
                  <a:latin typeface="Adobe Myungjo Std M" panose="02020600000000000000" pitchFamily="18" charset="-128"/>
                  <a:ea typeface="Adobe Myungjo Std M" panose="02020600000000000000" pitchFamily="18" charset="-128"/>
                </a:rPr>
                <a:t>Pejabat</a:t>
              </a:r>
              <a:r>
                <a:rPr lang="en-US" sz="1200" b="1" dirty="0">
                  <a:solidFill>
                    <a:prstClr val="black"/>
                  </a:solidFill>
                  <a:latin typeface="Adobe Myungjo Std M" panose="02020600000000000000" pitchFamily="18" charset="-128"/>
                  <a:ea typeface="Adobe Myungjo Std M" panose="02020600000000000000" pitchFamily="18" charset="-128"/>
                </a:rPr>
                <a:t> </a:t>
              </a:r>
              <a:r>
                <a:rPr lang="en-US" sz="1200" b="1" dirty="0" err="1">
                  <a:solidFill>
                    <a:prstClr val="black"/>
                  </a:solidFill>
                  <a:latin typeface="Adobe Myungjo Std M" panose="02020600000000000000" pitchFamily="18" charset="-128"/>
                  <a:ea typeface="Adobe Myungjo Std M" panose="02020600000000000000" pitchFamily="18" charset="-128"/>
                </a:rPr>
                <a:t>Fungsional</a:t>
              </a:r>
              <a:r>
                <a:rPr lang="en-US" sz="1200" b="1" dirty="0">
                  <a:solidFill>
                    <a:prstClr val="black"/>
                  </a:solidFill>
                  <a:latin typeface="Adobe Myungjo Std M" panose="02020600000000000000" pitchFamily="18" charset="-128"/>
                  <a:ea typeface="Adobe Myungjo Std M" panose="02020600000000000000" pitchFamily="18" charset="-128"/>
                </a:rPr>
                <a:t> </a:t>
              </a:r>
              <a:r>
                <a:rPr lang="en-US" sz="1200" b="1" dirty="0" err="1">
                  <a:solidFill>
                    <a:prstClr val="black"/>
                  </a:solidFill>
                  <a:latin typeface="Adobe Myungjo Std M" panose="02020600000000000000" pitchFamily="18" charset="-128"/>
                  <a:ea typeface="Adobe Myungjo Std M" panose="02020600000000000000" pitchFamily="18" charset="-128"/>
                </a:rPr>
                <a:t>mengajukan</a:t>
              </a:r>
              <a:r>
                <a:rPr lang="en-US" sz="1200" b="1" dirty="0">
                  <a:solidFill>
                    <a:prstClr val="black"/>
                  </a:solidFill>
                  <a:latin typeface="Adobe Myungjo Std M" panose="02020600000000000000" pitchFamily="18" charset="-128"/>
                  <a:ea typeface="Adobe Myungjo Std M" panose="02020600000000000000" pitchFamily="18" charset="-128"/>
                </a:rPr>
                <a:t> DUPAK </a:t>
              </a:r>
              <a:r>
                <a:rPr lang="en-US" sz="1200" b="1" dirty="0" err="1">
                  <a:solidFill>
                    <a:prstClr val="black"/>
                  </a:solidFill>
                  <a:latin typeface="Adobe Myungjo Std M" panose="02020600000000000000" pitchFamily="18" charset="-128"/>
                  <a:ea typeface="Adobe Myungjo Std M" panose="02020600000000000000" pitchFamily="18" charset="-128"/>
                </a:rPr>
                <a:t>kepada</a:t>
              </a:r>
              <a:r>
                <a:rPr lang="en-US" sz="1200" b="1" dirty="0">
                  <a:solidFill>
                    <a:prstClr val="black"/>
                  </a:solidFill>
                  <a:latin typeface="Adobe Myungjo Std M" panose="02020600000000000000" pitchFamily="18" charset="-128"/>
                  <a:ea typeface="Adobe Myungjo Std M" panose="02020600000000000000" pitchFamily="18" charset="-128"/>
                </a:rPr>
                <a:t> </a:t>
              </a:r>
              <a:r>
                <a:rPr lang="en-US" sz="1200" b="1" dirty="0" err="1">
                  <a:solidFill>
                    <a:prstClr val="black"/>
                  </a:solidFill>
                  <a:latin typeface="Adobe Myungjo Std M" panose="02020600000000000000" pitchFamily="18" charset="-128"/>
                  <a:ea typeface="Adobe Myungjo Std M" panose="02020600000000000000" pitchFamily="18" charset="-128"/>
                </a:rPr>
                <a:t>Sekretariat</a:t>
              </a:r>
              <a:r>
                <a:rPr lang="en-US" sz="1200" b="1" dirty="0">
                  <a:solidFill>
                    <a:prstClr val="black"/>
                  </a:solidFill>
                  <a:latin typeface="Adobe Myungjo Std M" panose="02020600000000000000" pitchFamily="18" charset="-128"/>
                  <a:ea typeface="Adobe Myungjo Std M" panose="02020600000000000000" pitchFamily="18" charset="-128"/>
                </a:rPr>
                <a:t> Tim </a:t>
              </a:r>
              <a:r>
                <a:rPr lang="en-US" sz="1200" b="1" dirty="0" err="1" smtClean="0">
                  <a:solidFill>
                    <a:prstClr val="black"/>
                  </a:solidFill>
                  <a:latin typeface="Adobe Myungjo Std M" panose="02020600000000000000" pitchFamily="18" charset="-128"/>
                  <a:ea typeface="Adobe Myungjo Std M" panose="02020600000000000000" pitchFamily="18" charset="-128"/>
                </a:rPr>
                <a:t>Penilai</a:t>
              </a:r>
              <a:r>
                <a:rPr lang="en-US" sz="1200" b="1" dirty="0" smtClean="0">
                  <a:solidFill>
                    <a:prstClr val="black"/>
                  </a:solidFill>
                  <a:latin typeface="Adobe Myungjo Std M" panose="02020600000000000000" pitchFamily="18" charset="-128"/>
                  <a:ea typeface="Adobe Myungjo Std M" panose="02020600000000000000" pitchFamily="18" charset="-128"/>
                </a:rPr>
                <a:t>/Pembina </a:t>
              </a:r>
              <a:r>
                <a:rPr lang="en-US" sz="1200" b="1" dirty="0" err="1">
                  <a:solidFill>
                    <a:prstClr val="black"/>
                  </a:solidFill>
                  <a:latin typeface="Adobe Myungjo Std M" panose="02020600000000000000" pitchFamily="18" charset="-128"/>
                  <a:ea typeface="Adobe Myungjo Std M" panose="02020600000000000000" pitchFamily="18" charset="-128"/>
                </a:rPr>
                <a:t>Teknis</a:t>
              </a:r>
              <a:r>
                <a:rPr lang="en-US" sz="1200" b="1" dirty="0">
                  <a:solidFill>
                    <a:prstClr val="black"/>
                  </a:solidFill>
                  <a:latin typeface="Adobe Myungjo Std M" panose="02020600000000000000" pitchFamily="18" charset="-128"/>
                  <a:ea typeface="Adobe Myungjo Std M" panose="02020600000000000000" pitchFamily="18" charset="-128"/>
                </a:rPr>
                <a:t> </a:t>
              </a:r>
              <a:r>
                <a:rPr lang="en-US" sz="1200" b="1" dirty="0" err="1">
                  <a:solidFill>
                    <a:prstClr val="black"/>
                  </a:solidFill>
                  <a:latin typeface="Adobe Myungjo Std M" panose="02020600000000000000" pitchFamily="18" charset="-128"/>
                  <a:ea typeface="Adobe Myungjo Std M" panose="02020600000000000000" pitchFamily="18" charset="-128"/>
                </a:rPr>
                <a:t>Jafung</a:t>
              </a:r>
              <a:r>
                <a:rPr lang="en-US" sz="1200" b="1" dirty="0">
                  <a:solidFill>
                    <a:prstClr val="black"/>
                  </a:solidFill>
                  <a:latin typeface="Adobe Myungjo Std M" panose="02020600000000000000" pitchFamily="18" charset="-128"/>
                  <a:ea typeface="Adobe Myungjo Std M" panose="02020600000000000000" pitchFamily="18" charset="-128"/>
                </a:rPr>
                <a:t> </a:t>
              </a:r>
              <a:r>
                <a:rPr lang="en-US" sz="1200" b="1" dirty="0" err="1">
                  <a:solidFill>
                    <a:prstClr val="black"/>
                  </a:solidFill>
                  <a:latin typeface="Adobe Myungjo Std M" panose="02020600000000000000" pitchFamily="18" charset="-128"/>
                  <a:ea typeface="Adobe Myungjo Std M" panose="02020600000000000000" pitchFamily="18" charset="-128"/>
                </a:rPr>
                <a:t>melalui</a:t>
              </a:r>
              <a:r>
                <a:rPr lang="en-US" sz="1200" b="1" dirty="0">
                  <a:solidFill>
                    <a:prstClr val="black"/>
                  </a:solidFill>
                  <a:latin typeface="Adobe Myungjo Std M" panose="02020600000000000000" pitchFamily="18" charset="-128"/>
                  <a:ea typeface="Adobe Myungjo Std M" panose="02020600000000000000" pitchFamily="18" charset="-128"/>
                </a:rPr>
                <a:t> </a:t>
              </a:r>
              <a:r>
                <a:rPr lang="en-US" sz="1200" b="1" dirty="0" smtClean="0">
                  <a:solidFill>
                    <a:prstClr val="black"/>
                  </a:solidFill>
                  <a:latin typeface="Adobe Myungjo Std M" panose="02020600000000000000" pitchFamily="18" charset="-128"/>
                  <a:ea typeface="Adobe Myungjo Std M" panose="02020600000000000000" pitchFamily="18" charset="-128"/>
                </a:rPr>
                <a:t>BKD/Pembina </a:t>
              </a:r>
              <a:r>
                <a:rPr lang="en-US" sz="1200" b="1" dirty="0" err="1">
                  <a:solidFill>
                    <a:prstClr val="black"/>
                  </a:solidFill>
                  <a:latin typeface="Adobe Myungjo Std M" panose="02020600000000000000" pitchFamily="18" charset="-128"/>
                  <a:ea typeface="Adobe Myungjo Std M" panose="02020600000000000000" pitchFamily="18" charset="-128"/>
                </a:rPr>
                <a:t>Kepegawaian</a:t>
              </a:r>
              <a:endParaRPr lang="en-US" sz="1200" b="1" dirty="0">
                <a:solidFill>
                  <a:prstClr val="black"/>
                </a:solidFill>
                <a:latin typeface="Adobe Myungjo Std M" panose="02020600000000000000" pitchFamily="18" charset="-128"/>
                <a:ea typeface="Adobe Myungjo Std M" panose="02020600000000000000" pitchFamily="18" charset="-128"/>
              </a:endParaRPr>
            </a:p>
          </p:txBody>
        </p:sp>
        <p:sp>
          <p:nvSpPr>
            <p:cNvPr id="6" name="Rectangle 5"/>
            <p:cNvSpPr/>
            <p:nvPr/>
          </p:nvSpPr>
          <p:spPr>
            <a:xfrm>
              <a:off x="6870757" y="1915970"/>
              <a:ext cx="2819988" cy="1219354"/>
            </a:xfrm>
            <a:prstGeom prst="rect">
              <a:avLst/>
            </a:prstGeom>
            <a:solidFill>
              <a:srgbClr val="11AAD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2400" u="sng" dirty="0" err="1">
                  <a:solidFill>
                    <a:prstClr val="black"/>
                  </a:solidFill>
                  <a:latin typeface="Adobe Myungjo Std M" panose="02020600000000000000" pitchFamily="18" charset="-128"/>
                  <a:ea typeface="Adobe Myungjo Std M" panose="02020600000000000000" pitchFamily="18" charset="-128"/>
                </a:rPr>
                <a:t>Verifikasi</a:t>
              </a:r>
              <a:endParaRPr lang="en-US" sz="2400" u="sng" dirty="0">
                <a:solidFill>
                  <a:prstClr val="black"/>
                </a:solidFill>
                <a:latin typeface="Adobe Myungjo Std M" panose="02020600000000000000" pitchFamily="18" charset="-128"/>
                <a:ea typeface="Adobe Myungjo Std M" panose="02020600000000000000" pitchFamily="18" charset="-128"/>
              </a:endParaRPr>
            </a:p>
            <a:p>
              <a:pPr>
                <a:defRPr/>
              </a:pPr>
              <a:r>
                <a:rPr lang="en-US" sz="1400" b="1" dirty="0">
                  <a:solidFill>
                    <a:prstClr val="black"/>
                  </a:solidFill>
                  <a:latin typeface="Adobe Myungjo Std M" panose="02020600000000000000" pitchFamily="18" charset="-128"/>
                  <a:ea typeface="Adobe Myungjo Std M" panose="02020600000000000000" pitchFamily="18" charset="-128"/>
                </a:rPr>
                <a:t>Tim </a:t>
              </a:r>
              <a:r>
                <a:rPr lang="en-US" sz="1400" b="1" dirty="0" err="1">
                  <a:solidFill>
                    <a:prstClr val="black"/>
                  </a:solidFill>
                  <a:latin typeface="Adobe Myungjo Std M" panose="02020600000000000000" pitchFamily="18" charset="-128"/>
                  <a:ea typeface="Adobe Myungjo Std M" panose="02020600000000000000" pitchFamily="18" charset="-128"/>
                </a:rPr>
                <a:t>Sekretariat</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memeriksa</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kelengkapan</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smtClean="0">
                  <a:solidFill>
                    <a:prstClr val="black"/>
                  </a:solidFill>
                  <a:latin typeface="Adobe Myungjo Std M" panose="02020600000000000000" pitchFamily="18" charset="-128"/>
                  <a:ea typeface="Adobe Myungjo Std M" panose="02020600000000000000" pitchFamily="18" charset="-128"/>
                </a:rPr>
                <a:t>bukti</a:t>
              </a:r>
              <a:r>
                <a:rPr lang="en-US" sz="1400" b="1" dirty="0" smtClean="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fisik</a:t>
              </a:r>
              <a:r>
                <a:rPr lang="en-US" sz="1400" b="1" dirty="0">
                  <a:solidFill>
                    <a:prstClr val="black"/>
                  </a:solidFill>
                  <a:latin typeface="Adobe Myungjo Std M" panose="02020600000000000000" pitchFamily="18" charset="-128"/>
                  <a:ea typeface="Adobe Myungjo Std M" panose="02020600000000000000" pitchFamily="18" charset="-128"/>
                </a:rPr>
                <a:t> DUPAK, </a:t>
              </a:r>
              <a:r>
                <a:rPr lang="en-US" sz="1400" b="1" dirty="0" err="1">
                  <a:solidFill>
                    <a:prstClr val="black"/>
                  </a:solidFill>
                  <a:latin typeface="Adobe Myungjo Std M" panose="02020600000000000000" pitchFamily="18" charset="-128"/>
                  <a:ea typeface="Adobe Myungjo Std M" panose="02020600000000000000" pitchFamily="18" charset="-128"/>
                </a:rPr>
                <a:t>jika</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tidak</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lengkap</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langsung</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dikembalikan</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kepada</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Pejabat</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Fungsional</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ybs</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melalui</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smtClean="0">
                  <a:solidFill>
                    <a:prstClr val="black"/>
                  </a:solidFill>
                  <a:latin typeface="Adobe Myungjo Std M" panose="02020600000000000000" pitchFamily="18" charset="-128"/>
                  <a:ea typeface="Adobe Myungjo Std M" panose="02020600000000000000" pitchFamily="18" charset="-128"/>
                </a:rPr>
                <a:t>BKD/Pembina </a:t>
              </a:r>
              <a:r>
                <a:rPr lang="en-US" sz="1400" b="1" dirty="0" err="1">
                  <a:solidFill>
                    <a:prstClr val="black"/>
                  </a:solidFill>
                  <a:latin typeface="Adobe Myungjo Std M" panose="02020600000000000000" pitchFamily="18" charset="-128"/>
                  <a:ea typeface="Adobe Myungjo Std M" panose="02020600000000000000" pitchFamily="18" charset="-128"/>
                </a:rPr>
                <a:t>Kepegawaian</a:t>
              </a:r>
              <a:endParaRPr lang="en-US" sz="1400" b="1" dirty="0">
                <a:solidFill>
                  <a:prstClr val="black"/>
                </a:solidFill>
                <a:latin typeface="Adobe Myungjo Std M" panose="02020600000000000000" pitchFamily="18" charset="-128"/>
                <a:ea typeface="Adobe Myungjo Std M" panose="02020600000000000000" pitchFamily="18" charset="-128"/>
              </a:endParaRPr>
            </a:p>
          </p:txBody>
        </p:sp>
        <p:sp>
          <p:nvSpPr>
            <p:cNvPr id="7" name="Rectangle 6"/>
            <p:cNvSpPr/>
            <p:nvPr/>
          </p:nvSpPr>
          <p:spPr>
            <a:xfrm>
              <a:off x="6171225" y="3440162"/>
              <a:ext cx="3505609" cy="1219354"/>
            </a:xfrm>
            <a:prstGeom prst="rect">
              <a:avLst/>
            </a:prstGeom>
            <a:solidFill>
              <a:srgbClr val="43C3D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2400" u="sng" dirty="0">
                  <a:solidFill>
                    <a:prstClr val="black"/>
                  </a:solidFill>
                  <a:latin typeface="Adobe Myungjo Std M" panose="02020600000000000000" pitchFamily="18" charset="-128"/>
                  <a:ea typeface="Adobe Myungjo Std M" panose="02020600000000000000" pitchFamily="18" charset="-128"/>
                </a:rPr>
                <a:t>Penilaian </a:t>
              </a:r>
              <a:r>
                <a:rPr lang="en-US" sz="2400" u="sng" dirty="0" err="1">
                  <a:solidFill>
                    <a:prstClr val="black"/>
                  </a:solidFill>
                  <a:latin typeface="Adobe Myungjo Std M" panose="02020600000000000000" pitchFamily="18" charset="-128"/>
                  <a:ea typeface="Adobe Myungjo Std M" panose="02020600000000000000" pitchFamily="18" charset="-128"/>
                </a:rPr>
                <a:t>Angka</a:t>
              </a:r>
              <a:r>
                <a:rPr lang="en-US" sz="2400" u="sng" dirty="0">
                  <a:solidFill>
                    <a:prstClr val="black"/>
                  </a:solidFill>
                  <a:latin typeface="Adobe Myungjo Std M" panose="02020600000000000000" pitchFamily="18" charset="-128"/>
                  <a:ea typeface="Adobe Myungjo Std M" panose="02020600000000000000" pitchFamily="18" charset="-128"/>
                </a:rPr>
                <a:t> </a:t>
              </a:r>
              <a:r>
                <a:rPr lang="en-US" sz="2400" u="sng" dirty="0" err="1">
                  <a:solidFill>
                    <a:prstClr val="black"/>
                  </a:solidFill>
                  <a:latin typeface="Adobe Myungjo Std M" panose="02020600000000000000" pitchFamily="18" charset="-128"/>
                  <a:ea typeface="Adobe Myungjo Std M" panose="02020600000000000000" pitchFamily="18" charset="-128"/>
                </a:rPr>
                <a:t>Kredit</a:t>
              </a:r>
              <a:endParaRPr lang="en-US" sz="2400" u="sng" dirty="0">
                <a:solidFill>
                  <a:prstClr val="black"/>
                </a:solidFill>
                <a:latin typeface="Adobe Myungjo Std M" panose="02020600000000000000" pitchFamily="18" charset="-128"/>
                <a:ea typeface="Adobe Myungjo Std M" panose="02020600000000000000" pitchFamily="18" charset="-128"/>
              </a:endParaRPr>
            </a:p>
            <a:p>
              <a:pPr>
                <a:defRPr/>
              </a:pPr>
              <a:r>
                <a:rPr lang="en-US" sz="1400" b="1" dirty="0" err="1">
                  <a:solidFill>
                    <a:prstClr val="black"/>
                  </a:solidFill>
                  <a:latin typeface="Adobe Myungjo Std M" panose="02020600000000000000" pitchFamily="18" charset="-128"/>
                  <a:ea typeface="Adobe Myungjo Std M" panose="02020600000000000000" pitchFamily="18" charset="-128"/>
                </a:rPr>
                <a:t>Sidang</a:t>
              </a:r>
              <a:r>
                <a:rPr lang="en-US" sz="1400" b="1" dirty="0">
                  <a:solidFill>
                    <a:prstClr val="black"/>
                  </a:solidFill>
                  <a:latin typeface="Adobe Myungjo Std M" panose="02020600000000000000" pitchFamily="18" charset="-128"/>
                  <a:ea typeface="Adobe Myungjo Std M" panose="02020600000000000000" pitchFamily="18" charset="-128"/>
                </a:rPr>
                <a:t> Penilaian </a:t>
              </a:r>
              <a:r>
                <a:rPr lang="en-US" sz="1400" b="1" dirty="0" err="1">
                  <a:solidFill>
                    <a:prstClr val="black"/>
                  </a:solidFill>
                  <a:latin typeface="Adobe Myungjo Std M" panose="02020600000000000000" pitchFamily="18" charset="-128"/>
                  <a:ea typeface="Adobe Myungjo Std M" panose="02020600000000000000" pitchFamily="18" charset="-128"/>
                </a:rPr>
                <a:t>Angka</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Kredit</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untuk</a:t>
              </a:r>
              <a:r>
                <a:rPr lang="en-US" sz="1400" b="1" dirty="0">
                  <a:solidFill>
                    <a:prstClr val="black"/>
                  </a:solidFill>
                  <a:latin typeface="Adobe Myungjo Std M" panose="02020600000000000000" pitchFamily="18" charset="-128"/>
                  <a:ea typeface="Adobe Myungjo Std M" panose="02020600000000000000" pitchFamily="18" charset="-128"/>
                </a:rPr>
                <a:t> proses </a:t>
              </a:r>
              <a:r>
                <a:rPr lang="en-US" sz="1400" b="1" dirty="0" err="1">
                  <a:solidFill>
                    <a:prstClr val="black"/>
                  </a:solidFill>
                  <a:latin typeface="Adobe Myungjo Std M" panose="02020600000000000000" pitchFamily="18" charset="-128"/>
                  <a:ea typeface="Adobe Myungjo Std M" panose="02020600000000000000" pitchFamily="18" charset="-128"/>
                </a:rPr>
                <a:t>penerbitan</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Penetapan</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Angka</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Kredit</a:t>
              </a:r>
              <a:r>
                <a:rPr lang="en-US" sz="1400" b="1" dirty="0">
                  <a:solidFill>
                    <a:prstClr val="black"/>
                  </a:solidFill>
                  <a:latin typeface="Adobe Myungjo Std M" panose="02020600000000000000" pitchFamily="18" charset="-128"/>
                  <a:ea typeface="Adobe Myungjo Std M" panose="02020600000000000000" pitchFamily="18" charset="-128"/>
                </a:rPr>
                <a:t> (PAK)</a:t>
              </a:r>
              <a:r>
                <a:rPr lang="en-US" sz="1050" dirty="0">
                  <a:solidFill>
                    <a:prstClr val="black"/>
                  </a:solidFill>
                  <a:latin typeface="Adobe Myungjo Std M" panose="02020600000000000000" pitchFamily="18" charset="-128"/>
                  <a:ea typeface="Adobe Myungjo Std M" panose="02020600000000000000" pitchFamily="18" charset="-128"/>
                </a:rPr>
                <a:t> </a:t>
              </a:r>
            </a:p>
          </p:txBody>
        </p:sp>
        <p:sp>
          <p:nvSpPr>
            <p:cNvPr id="8" name="Rectangle 7"/>
            <p:cNvSpPr/>
            <p:nvPr/>
          </p:nvSpPr>
          <p:spPr>
            <a:xfrm>
              <a:off x="5662475" y="5104767"/>
              <a:ext cx="4038207" cy="1008739"/>
            </a:xfrm>
            <a:prstGeom prst="rect">
              <a:avLst/>
            </a:prstGeom>
            <a:solidFill>
              <a:srgbClr val="38B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2400" u="sng" dirty="0" err="1">
                  <a:solidFill>
                    <a:prstClr val="black"/>
                  </a:solidFill>
                  <a:latin typeface="Adobe Myungjo Std M" panose="02020600000000000000" pitchFamily="18" charset="-128"/>
                  <a:ea typeface="Adobe Myungjo Std M" panose="02020600000000000000" pitchFamily="18" charset="-128"/>
                </a:rPr>
                <a:t>Kenaikan</a:t>
              </a:r>
              <a:r>
                <a:rPr lang="en-US" sz="2400" u="sng" dirty="0">
                  <a:solidFill>
                    <a:prstClr val="black"/>
                  </a:solidFill>
                  <a:latin typeface="Adobe Myungjo Std M" panose="02020600000000000000" pitchFamily="18" charset="-128"/>
                  <a:ea typeface="Adobe Myungjo Std M" panose="02020600000000000000" pitchFamily="18" charset="-128"/>
                </a:rPr>
                <a:t> </a:t>
              </a:r>
              <a:r>
                <a:rPr lang="en-US" sz="2400" u="sng" dirty="0" err="1">
                  <a:solidFill>
                    <a:prstClr val="black"/>
                  </a:solidFill>
                  <a:latin typeface="Adobe Myungjo Std M" panose="02020600000000000000" pitchFamily="18" charset="-128"/>
                  <a:ea typeface="Adobe Myungjo Std M" panose="02020600000000000000" pitchFamily="18" charset="-128"/>
                </a:rPr>
                <a:t>Pangkat</a:t>
              </a:r>
              <a:r>
                <a:rPr lang="en-US" sz="2400" u="sng" dirty="0">
                  <a:solidFill>
                    <a:prstClr val="black"/>
                  </a:solidFill>
                  <a:latin typeface="Adobe Myungjo Std M" panose="02020600000000000000" pitchFamily="18" charset="-128"/>
                  <a:ea typeface="Adobe Myungjo Std M" panose="02020600000000000000" pitchFamily="18" charset="-128"/>
                </a:rPr>
                <a:t>/</a:t>
              </a:r>
              <a:r>
                <a:rPr lang="en-US" sz="2400" u="sng" dirty="0" err="1">
                  <a:solidFill>
                    <a:prstClr val="black"/>
                  </a:solidFill>
                  <a:latin typeface="Adobe Myungjo Std M" panose="02020600000000000000" pitchFamily="18" charset="-128"/>
                  <a:ea typeface="Adobe Myungjo Std M" panose="02020600000000000000" pitchFamily="18" charset="-128"/>
                </a:rPr>
                <a:t>Jabatan</a:t>
              </a:r>
              <a:endParaRPr lang="en-US" sz="2400" u="sng" dirty="0">
                <a:solidFill>
                  <a:prstClr val="black"/>
                </a:solidFill>
                <a:latin typeface="Adobe Myungjo Std M" panose="02020600000000000000" pitchFamily="18" charset="-128"/>
                <a:ea typeface="Adobe Myungjo Std M" panose="02020600000000000000" pitchFamily="18" charset="-128"/>
              </a:endParaRPr>
            </a:p>
            <a:p>
              <a:pPr>
                <a:defRPr/>
              </a:pPr>
              <a:r>
                <a:rPr lang="en-US" sz="1400" b="1" dirty="0" err="1">
                  <a:solidFill>
                    <a:prstClr val="black"/>
                  </a:solidFill>
                  <a:latin typeface="Adobe Myungjo Std M" panose="02020600000000000000" pitchFamily="18" charset="-128"/>
                  <a:ea typeface="Adobe Myungjo Std M" panose="02020600000000000000" pitchFamily="18" charset="-128"/>
                </a:rPr>
                <a:t>Penerbitan</a:t>
              </a:r>
              <a:r>
                <a:rPr lang="en-US" sz="1400" b="1" dirty="0">
                  <a:solidFill>
                    <a:prstClr val="black"/>
                  </a:solidFill>
                  <a:latin typeface="Adobe Myungjo Std M" panose="02020600000000000000" pitchFamily="18" charset="-128"/>
                  <a:ea typeface="Adobe Myungjo Std M" panose="02020600000000000000" pitchFamily="18" charset="-128"/>
                </a:rPr>
                <a:t> Surat </a:t>
              </a:r>
              <a:r>
                <a:rPr lang="en-US" sz="1400" b="1" dirty="0" err="1">
                  <a:solidFill>
                    <a:prstClr val="black"/>
                  </a:solidFill>
                  <a:latin typeface="Adobe Myungjo Std M" panose="02020600000000000000" pitchFamily="18" charset="-128"/>
                  <a:ea typeface="Adobe Myungjo Std M" panose="02020600000000000000" pitchFamily="18" charset="-128"/>
                </a:rPr>
                <a:t>Keterangan</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Kenaikan</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Pangkat</a:t>
              </a:r>
              <a:r>
                <a:rPr lang="en-US" sz="1400" b="1" dirty="0">
                  <a:solidFill>
                    <a:prstClr val="black"/>
                  </a:solidFill>
                  <a:latin typeface="Adobe Myungjo Std M" panose="02020600000000000000" pitchFamily="18" charset="-128"/>
                  <a:ea typeface="Adobe Myungjo Std M" panose="02020600000000000000" pitchFamily="18" charset="-128"/>
                </a:rPr>
                <a:t>/</a:t>
              </a:r>
              <a:r>
                <a:rPr lang="en-US" sz="1400" b="1" dirty="0" err="1">
                  <a:solidFill>
                    <a:prstClr val="black"/>
                  </a:solidFill>
                  <a:latin typeface="Adobe Myungjo Std M" panose="02020600000000000000" pitchFamily="18" charset="-128"/>
                  <a:ea typeface="Adobe Myungjo Std M" panose="02020600000000000000" pitchFamily="18" charset="-128"/>
                </a:rPr>
                <a:t>Jabatan</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oleh</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Menteri;Gubernur;Bupati</a:t>
              </a:r>
              <a:r>
                <a:rPr lang="en-US" sz="1400" b="1" dirty="0">
                  <a:solidFill>
                    <a:prstClr val="black"/>
                  </a:solidFill>
                  <a:latin typeface="Adobe Myungjo Std M" panose="02020600000000000000" pitchFamily="18" charset="-128"/>
                  <a:ea typeface="Adobe Myungjo Std M" panose="02020600000000000000" pitchFamily="18" charset="-128"/>
                </a:rPr>
                <a:t>/</a:t>
              </a:r>
              <a:r>
                <a:rPr lang="en-US" sz="1400" b="1" dirty="0" err="1">
                  <a:solidFill>
                    <a:prstClr val="black"/>
                  </a:solidFill>
                  <a:latin typeface="Adobe Myungjo Std M" panose="02020600000000000000" pitchFamily="18" charset="-128"/>
                  <a:ea typeface="Adobe Myungjo Std M" panose="02020600000000000000" pitchFamily="18" charset="-128"/>
                </a:rPr>
                <a:t>Walikota</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apabila</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memenuhi</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persyaratan</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angka</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kredit</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untuk</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kenaikan</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pangkat</a:t>
              </a:r>
              <a:r>
                <a:rPr lang="en-US" sz="1400" b="1" dirty="0">
                  <a:solidFill>
                    <a:prstClr val="black"/>
                  </a:solidFill>
                  <a:latin typeface="Adobe Myungjo Std M" panose="02020600000000000000" pitchFamily="18" charset="-128"/>
                  <a:ea typeface="Adobe Myungjo Std M" panose="02020600000000000000" pitchFamily="18" charset="-128"/>
                </a:rPr>
                <a:t>/</a:t>
              </a:r>
              <a:r>
                <a:rPr lang="en-US" sz="1400" b="1" dirty="0" err="1">
                  <a:solidFill>
                    <a:prstClr val="black"/>
                  </a:solidFill>
                  <a:latin typeface="Adobe Myungjo Std M" panose="02020600000000000000" pitchFamily="18" charset="-128"/>
                  <a:ea typeface="Adobe Myungjo Std M" panose="02020600000000000000" pitchFamily="18" charset="-128"/>
                </a:rPr>
                <a:t>jabatan</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satu</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tingkat</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lebih</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tinggi</a:t>
              </a:r>
              <a:endParaRPr lang="en-US" sz="1400" b="1" dirty="0">
                <a:solidFill>
                  <a:prstClr val="black"/>
                </a:solidFill>
                <a:latin typeface="Adobe Myungjo Std M" panose="02020600000000000000" pitchFamily="18" charset="-128"/>
                <a:ea typeface="Adobe Myungjo Std M" panose="02020600000000000000" pitchFamily="18" charset="-128"/>
              </a:endParaRPr>
            </a:p>
          </p:txBody>
        </p:sp>
      </p:grpSp>
      <p:sp>
        <p:nvSpPr>
          <p:cNvPr id="9" name="Rectangle 8"/>
          <p:cNvSpPr/>
          <p:nvPr/>
        </p:nvSpPr>
        <p:spPr bwMode="auto">
          <a:xfrm>
            <a:off x="117475" y="-1292"/>
            <a:ext cx="7877175" cy="908050"/>
          </a:xfrm>
          <a:prstGeom prst="rect">
            <a:avLst/>
          </a:prstGeom>
        </p:spPr>
        <p:txBody>
          <a:bodyPr>
            <a:spAutoFit/>
          </a:bodyPr>
          <a:lstStyle/>
          <a:p>
            <a:pPr fontAlgn="auto">
              <a:lnSpc>
                <a:spcPct val="85000"/>
              </a:lnSpc>
              <a:spcBef>
                <a:spcPts val="0"/>
              </a:spcBef>
              <a:spcAft>
                <a:spcPts val="0"/>
              </a:spcAft>
              <a:defRPr/>
            </a:pPr>
            <a:r>
              <a:rPr lang="en-US" sz="2215" dirty="0">
                <a:solidFill>
                  <a:srgbClr val="0000CC"/>
                </a:solidFill>
                <a:effectLst>
                  <a:outerShdw blurRad="38100" dist="38100" dir="2700000" algn="tl">
                    <a:srgbClr val="000000">
                      <a:alpha val="43137"/>
                    </a:srgbClr>
                  </a:outerShdw>
                </a:effectLst>
                <a:latin typeface="Century Gothic" pitchFamily="34" charset="0"/>
                <a:cs typeface="Arial" pitchFamily="34" charset="0"/>
              </a:rPr>
              <a:t>PROSEDUR PENILAIAN </a:t>
            </a:r>
          </a:p>
          <a:p>
            <a:pPr fontAlgn="auto">
              <a:lnSpc>
                <a:spcPct val="85000"/>
              </a:lnSpc>
              <a:spcBef>
                <a:spcPts val="0"/>
              </a:spcBef>
              <a:spcAft>
                <a:spcPts val="0"/>
              </a:spcAft>
              <a:defRPr/>
            </a:pPr>
            <a:r>
              <a:rPr lang="en-US" sz="2215" dirty="0">
                <a:solidFill>
                  <a:srgbClr val="0000CC"/>
                </a:solidFill>
                <a:effectLst>
                  <a:outerShdw blurRad="38100" dist="38100" dir="2700000" algn="tl">
                    <a:srgbClr val="000000">
                      <a:alpha val="43137"/>
                    </a:srgbClr>
                  </a:outerShdw>
                </a:effectLst>
                <a:latin typeface="Century Gothic" pitchFamily="34" charset="0"/>
                <a:cs typeface="Arial" pitchFamily="34" charset="0"/>
              </a:rPr>
              <a:t>DAN KENAIKAN PANGKAT/JABATAN</a:t>
            </a:r>
            <a:endParaRPr lang="id-ID" sz="2215" dirty="0">
              <a:solidFill>
                <a:srgbClr val="0000CC"/>
              </a:solidFill>
              <a:effectLst>
                <a:outerShdw blurRad="38100" dist="38100" dir="2700000" algn="tl">
                  <a:srgbClr val="000000">
                    <a:alpha val="43137"/>
                  </a:srgbClr>
                </a:outerShdw>
              </a:effectLst>
              <a:latin typeface="Century Gothic" pitchFamily="34" charset="0"/>
              <a:cs typeface="Arial" pitchFamily="34" charset="0"/>
            </a:endParaRPr>
          </a:p>
          <a:p>
            <a:pPr fontAlgn="auto">
              <a:lnSpc>
                <a:spcPct val="85000"/>
              </a:lnSpc>
              <a:spcBef>
                <a:spcPts val="0"/>
              </a:spcBef>
              <a:spcAft>
                <a:spcPts val="0"/>
              </a:spcAft>
              <a:defRPr/>
            </a:pPr>
            <a:r>
              <a:rPr lang="en-US" b="1" dirty="0">
                <a:solidFill>
                  <a:srgbClr val="FF0000"/>
                </a:solidFill>
                <a:effectLst>
                  <a:outerShdw blurRad="38100" dist="38100" dir="2700000" algn="tl">
                    <a:srgbClr val="000000">
                      <a:alpha val="43137"/>
                    </a:srgbClr>
                  </a:outerShdw>
                </a:effectLst>
                <a:latin typeface="Century Gothic" pitchFamily="34" charset="0"/>
                <a:cs typeface="Arial" pitchFamily="34" charset="0"/>
              </a:rPr>
              <a:t>PEJABAT FUNGSIONAL </a:t>
            </a:r>
            <a:r>
              <a:rPr lang="id-ID" b="1" dirty="0" smtClean="0">
                <a:solidFill>
                  <a:srgbClr val="FF0000"/>
                </a:solidFill>
                <a:effectLst>
                  <a:outerShdw blurRad="38100" dist="38100" dir="2700000" algn="tl">
                    <a:srgbClr val="000000">
                      <a:alpha val="43137"/>
                    </a:srgbClr>
                  </a:outerShdw>
                </a:effectLst>
                <a:latin typeface="Century Gothic" pitchFamily="34" charset="0"/>
                <a:cs typeface="Arial" pitchFamily="34" charset="0"/>
              </a:rPr>
              <a:t>PENGELOLA PENGADAAN BARANG/JASA </a:t>
            </a:r>
            <a:r>
              <a:rPr lang="en-US" b="1" dirty="0" smtClean="0">
                <a:solidFill>
                  <a:srgbClr val="FF0000"/>
                </a:solidFill>
                <a:effectLst>
                  <a:outerShdw blurRad="38100" dist="38100" dir="2700000" algn="tl">
                    <a:srgbClr val="000000">
                      <a:alpha val="43137"/>
                    </a:srgbClr>
                  </a:outerShdw>
                </a:effectLst>
                <a:latin typeface="Century Gothic" pitchFamily="34" charset="0"/>
                <a:cs typeface="Arial" pitchFamily="34" charset="0"/>
              </a:rPr>
              <a:t> </a:t>
            </a:r>
            <a:endParaRPr lang="en-US" b="1" dirty="0">
              <a:solidFill>
                <a:srgbClr val="FF0000"/>
              </a:solidFill>
              <a:effectLst>
                <a:outerShdw blurRad="38100" dist="38100" dir="2700000" algn="tl">
                  <a:srgbClr val="000000">
                    <a:alpha val="43137"/>
                  </a:srgbClr>
                </a:outerShdw>
              </a:effectLst>
              <a:latin typeface="Century Gothic" pitchFamily="34" charset="0"/>
              <a:cs typeface="Arial" pitchFamily="34" charset="0"/>
            </a:endParaRPr>
          </a:p>
        </p:txBody>
      </p:sp>
      <p:grpSp>
        <p:nvGrpSpPr>
          <p:cNvPr id="102404" name="Group 16"/>
          <p:cNvGrpSpPr>
            <a:grpSpLocks/>
          </p:cNvGrpSpPr>
          <p:nvPr/>
        </p:nvGrpSpPr>
        <p:grpSpPr bwMode="auto">
          <a:xfrm>
            <a:off x="0" y="6477000"/>
            <a:ext cx="9144000" cy="381000"/>
            <a:chOff x="0" y="6477000"/>
            <a:chExt cx="9906000" cy="381000"/>
          </a:xfrm>
        </p:grpSpPr>
        <p:sp>
          <p:nvSpPr>
            <p:cNvPr id="12" name="Rectangle 11"/>
            <p:cNvSpPr/>
            <p:nvPr/>
          </p:nvSpPr>
          <p:spPr>
            <a:xfrm>
              <a:off x="0" y="6477000"/>
              <a:ext cx="9906000" cy="381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102406" name="Group 20"/>
            <p:cNvGrpSpPr>
              <a:grpSpLocks/>
            </p:cNvGrpSpPr>
            <p:nvPr/>
          </p:nvGrpSpPr>
          <p:grpSpPr bwMode="auto">
            <a:xfrm>
              <a:off x="381000" y="6540500"/>
              <a:ext cx="1016000" cy="246248"/>
              <a:chOff x="152400" y="6330950"/>
              <a:chExt cx="1016000" cy="246248"/>
            </a:xfrm>
          </p:grpSpPr>
          <p:sp>
            <p:nvSpPr>
              <p:cNvPr id="26" name="TextBox 21"/>
              <p:cNvSpPr txBox="1">
                <a:spLocks noChangeArrowheads="1"/>
              </p:cNvSpPr>
              <p:nvPr/>
            </p:nvSpPr>
            <p:spPr bwMode="auto">
              <a:xfrm>
                <a:off x="325173" y="6330950"/>
                <a:ext cx="84269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VISIONER</a:t>
                </a:r>
              </a:p>
            </p:txBody>
          </p:sp>
          <p:sp>
            <p:nvSpPr>
              <p:cNvPr id="27" name="Rectangle 26"/>
              <p:cNvSpPr/>
              <p:nvPr/>
            </p:nvSpPr>
            <p:spPr>
              <a:xfrm>
                <a:off x="152400" y="6375401"/>
                <a:ext cx="152400" cy="169213"/>
              </a:xfrm>
              <a:prstGeom prst="rect">
                <a:avLst/>
              </a:prstGeom>
              <a:solidFill>
                <a:srgbClr val="FF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V</a:t>
                </a:r>
              </a:p>
            </p:txBody>
          </p:sp>
        </p:grpSp>
        <p:grpSp>
          <p:nvGrpSpPr>
            <p:cNvPr id="102407" name="Group 21"/>
            <p:cNvGrpSpPr>
              <a:grpSpLocks/>
            </p:cNvGrpSpPr>
            <p:nvPr/>
          </p:nvGrpSpPr>
          <p:grpSpPr bwMode="auto">
            <a:xfrm>
              <a:off x="2260600" y="6540500"/>
              <a:ext cx="1016000" cy="246248"/>
              <a:chOff x="152400" y="6330950"/>
              <a:chExt cx="1016000" cy="246248"/>
            </a:xfrm>
          </p:grpSpPr>
          <p:sp>
            <p:nvSpPr>
              <p:cNvPr id="24" name="TextBox 19"/>
              <p:cNvSpPr txBox="1">
                <a:spLocks noChangeArrowheads="1"/>
              </p:cNvSpPr>
              <p:nvPr/>
            </p:nvSpPr>
            <p:spPr bwMode="auto">
              <a:xfrm>
                <a:off x="323585" y="6330950"/>
                <a:ext cx="84441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INTEGRITAS</a:t>
                </a:r>
              </a:p>
            </p:txBody>
          </p:sp>
          <p:sp>
            <p:nvSpPr>
              <p:cNvPr id="25" name="Rectangle 24"/>
              <p:cNvSpPr/>
              <p:nvPr/>
            </p:nvSpPr>
            <p:spPr>
              <a:xfrm>
                <a:off x="152400" y="6375401"/>
                <a:ext cx="152400" cy="169213"/>
              </a:xfrm>
              <a:prstGeom prst="rect">
                <a:avLst/>
              </a:prstGeom>
              <a:solidFill>
                <a:srgbClr val="00206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I</a:t>
                </a:r>
              </a:p>
            </p:txBody>
          </p:sp>
        </p:grpSp>
        <p:grpSp>
          <p:nvGrpSpPr>
            <p:cNvPr id="102408" name="Group 24"/>
            <p:cNvGrpSpPr>
              <a:grpSpLocks/>
            </p:cNvGrpSpPr>
            <p:nvPr/>
          </p:nvGrpSpPr>
          <p:grpSpPr bwMode="auto">
            <a:xfrm>
              <a:off x="4394200" y="6540500"/>
              <a:ext cx="1092200" cy="246248"/>
              <a:chOff x="152400" y="6330950"/>
              <a:chExt cx="1092200" cy="246248"/>
            </a:xfrm>
          </p:grpSpPr>
          <p:sp>
            <p:nvSpPr>
              <p:cNvPr id="22" name="TextBox 17"/>
              <p:cNvSpPr txBox="1">
                <a:spLocks noChangeArrowheads="1"/>
              </p:cNvSpPr>
              <p:nvPr/>
            </p:nvSpPr>
            <p:spPr bwMode="auto">
              <a:xfrm>
                <a:off x="324247" y="6330950"/>
                <a:ext cx="92008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PROFESIONAL</a:t>
                </a:r>
              </a:p>
            </p:txBody>
          </p:sp>
          <p:sp>
            <p:nvSpPr>
              <p:cNvPr id="23" name="Rectangle 22"/>
              <p:cNvSpPr/>
              <p:nvPr/>
            </p:nvSpPr>
            <p:spPr>
              <a:xfrm>
                <a:off x="152400" y="6375401"/>
                <a:ext cx="152400" cy="169213"/>
              </a:xfrm>
              <a:prstGeom prst="rect">
                <a:avLst/>
              </a:prstGeom>
              <a:solidFill>
                <a:srgbClr val="660066"/>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P</a:t>
                </a:r>
              </a:p>
            </p:txBody>
          </p:sp>
        </p:grpSp>
        <p:grpSp>
          <p:nvGrpSpPr>
            <p:cNvPr id="102409" name="Group 27"/>
            <p:cNvGrpSpPr>
              <a:grpSpLocks/>
            </p:cNvGrpSpPr>
            <p:nvPr/>
          </p:nvGrpSpPr>
          <p:grpSpPr bwMode="auto">
            <a:xfrm>
              <a:off x="6375400" y="6540500"/>
              <a:ext cx="1397000" cy="246248"/>
              <a:chOff x="152400" y="6330950"/>
              <a:chExt cx="1397000" cy="246248"/>
            </a:xfrm>
          </p:grpSpPr>
          <p:sp>
            <p:nvSpPr>
              <p:cNvPr id="20" name="TextBox 15"/>
              <p:cNvSpPr txBox="1">
                <a:spLocks noChangeArrowheads="1"/>
              </p:cNvSpPr>
              <p:nvPr/>
            </p:nvSpPr>
            <p:spPr bwMode="auto">
              <a:xfrm>
                <a:off x="324247" y="6330950"/>
                <a:ext cx="1224492"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TANGGUNG JAWAB</a:t>
                </a:r>
              </a:p>
            </p:txBody>
          </p:sp>
          <p:sp>
            <p:nvSpPr>
              <p:cNvPr id="21" name="Rectangle 20"/>
              <p:cNvSpPr/>
              <p:nvPr/>
            </p:nvSpPr>
            <p:spPr>
              <a:xfrm>
                <a:off x="152400" y="6375401"/>
                <a:ext cx="152400" cy="169213"/>
              </a:xfrm>
              <a:prstGeom prst="rect">
                <a:avLst/>
              </a:prstGeom>
              <a:solidFill>
                <a:srgbClr val="0066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T</a:t>
                </a:r>
              </a:p>
            </p:txBody>
          </p:sp>
        </p:grpSp>
        <p:grpSp>
          <p:nvGrpSpPr>
            <p:cNvPr id="102410" name="Group 30"/>
            <p:cNvGrpSpPr>
              <a:grpSpLocks/>
            </p:cNvGrpSpPr>
            <p:nvPr/>
          </p:nvGrpSpPr>
          <p:grpSpPr bwMode="auto">
            <a:xfrm>
              <a:off x="8661400" y="6534150"/>
              <a:ext cx="1244600" cy="246248"/>
              <a:chOff x="152400" y="6324600"/>
              <a:chExt cx="1244600" cy="246248"/>
            </a:xfrm>
          </p:grpSpPr>
          <p:sp>
            <p:nvSpPr>
              <p:cNvPr id="18" name="TextBox 13"/>
              <p:cNvSpPr txBox="1">
                <a:spLocks noChangeArrowheads="1"/>
              </p:cNvSpPr>
              <p:nvPr/>
            </p:nvSpPr>
            <p:spPr bwMode="auto">
              <a:xfrm>
                <a:off x="323850" y="6324600"/>
                <a:ext cx="1073150" cy="246063"/>
              </a:xfrm>
              <a:prstGeom prst="rect">
                <a:avLst/>
              </a:prstGeom>
              <a:noFill/>
              <a:ln w="9525">
                <a:noFill/>
                <a:miter lim="800000"/>
                <a:headEnd/>
                <a:tailEnd/>
              </a:ln>
            </p:spPr>
            <p:txBody>
              <a:bodyPr lIns="0" tIns="0" rIns="0" bIns="0">
                <a:spAutoFit/>
              </a:bodyPr>
              <a:lstStyle/>
              <a:p>
                <a:pPr>
                  <a:defRPr/>
                </a:pPr>
                <a:r>
                  <a:rPr lang="en-US" sz="1477" dirty="0">
                    <a:solidFill>
                      <a:prstClr val="black"/>
                    </a:solidFill>
                    <a:latin typeface="Agency FB" pitchFamily="34" charset="0"/>
                    <a:cs typeface="Arial" pitchFamily="34" charset="0"/>
                  </a:rPr>
                  <a:t>MELAYANI</a:t>
                </a:r>
              </a:p>
            </p:txBody>
          </p:sp>
          <p:sp>
            <p:nvSpPr>
              <p:cNvPr id="19" name="Rectangle 18"/>
              <p:cNvSpPr/>
              <p:nvPr/>
            </p:nvSpPr>
            <p:spPr>
              <a:xfrm>
                <a:off x="152400" y="6375401"/>
                <a:ext cx="152400" cy="169213"/>
              </a:xfrm>
              <a:prstGeom prst="rect">
                <a:avLst/>
              </a:prstGeom>
              <a:solidFill>
                <a:srgbClr val="80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M</a:t>
                </a:r>
              </a:p>
            </p:txBody>
          </p:sp>
        </p:grpSp>
      </p:grpSp>
    </p:spTree>
    <p:extLst>
      <p:ext uri="{BB962C8B-B14F-4D97-AF65-F5344CB8AC3E}">
        <p14:creationId xmlns:p14="http://schemas.microsoft.com/office/powerpoint/2010/main" val="4179461068"/>
      </p:ext>
    </p:extLst>
  </p:cSld>
  <p:clrMapOvr>
    <a:masterClrMapping/>
  </p:clrMapOvr>
  <p:transition spd="med">
    <p:pull/>
    <p:sndAc>
      <p:stSnd>
        <p:snd r:embed="rId2"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02402"/>
                                        </p:tgtEl>
                                        <p:attrNameLst>
                                          <p:attrName>style.visibility</p:attrName>
                                        </p:attrNameLst>
                                      </p:cBhvr>
                                      <p:to>
                                        <p:strVal val="visible"/>
                                      </p:to>
                                    </p:set>
                                    <p:anim calcmode="lin" valueType="num">
                                      <p:cBhvr additive="base">
                                        <p:cTn id="7" dur="500" fill="hold"/>
                                        <p:tgtEl>
                                          <p:spTgt spid="102402"/>
                                        </p:tgtEl>
                                        <p:attrNameLst>
                                          <p:attrName>ppt_x</p:attrName>
                                        </p:attrNameLst>
                                      </p:cBhvr>
                                      <p:tavLst>
                                        <p:tav tm="0">
                                          <p:val>
                                            <p:strVal val="0-#ppt_w/2"/>
                                          </p:val>
                                        </p:tav>
                                        <p:tav tm="100000">
                                          <p:val>
                                            <p:strVal val="#ppt_x"/>
                                          </p:val>
                                        </p:tav>
                                      </p:tavLst>
                                    </p:anim>
                                    <p:anim calcmode="lin" valueType="num">
                                      <p:cBhvr additive="base">
                                        <p:cTn id="8" dur="500" fill="hold"/>
                                        <p:tgtEl>
                                          <p:spTgt spid="1024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a:srcRect l="8153" t="10660" r="7266" b="25586"/>
          <a:stretch/>
        </p:blipFill>
        <p:spPr>
          <a:xfrm rot="21355155">
            <a:off x="5833827" y="3237163"/>
            <a:ext cx="1624472" cy="668593"/>
          </a:xfrm>
          <a:prstGeom prst="rect">
            <a:avLst/>
          </a:prstGeom>
        </p:spPr>
      </p:pic>
      <p:sp>
        <p:nvSpPr>
          <p:cNvPr id="8" name="Parallelogram 7"/>
          <p:cNvSpPr/>
          <p:nvPr/>
        </p:nvSpPr>
        <p:spPr>
          <a:xfrm>
            <a:off x="-465615" y="5035936"/>
            <a:ext cx="8568952" cy="963124"/>
          </a:xfrm>
          <a:prstGeom prst="parallelogram">
            <a:avLst/>
          </a:prstGeom>
          <a:solidFill>
            <a:schemeClr val="bg1">
              <a:lumMod val="95000"/>
            </a:schemeClr>
          </a:solidFill>
          <a:effectLst>
            <a:innerShdw blurRad="63500" dist="50800" dir="2700000">
              <a:prstClr val="black">
                <a:alpha val="50000"/>
              </a:prstClr>
            </a:innerShdw>
            <a:softEdge rad="12700"/>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10" name="Rectangle 9"/>
          <p:cNvSpPr/>
          <p:nvPr/>
        </p:nvSpPr>
        <p:spPr>
          <a:xfrm>
            <a:off x="1" y="4908176"/>
            <a:ext cx="7452320" cy="1192190"/>
          </a:xfrm>
          <a:prstGeom prst="rect">
            <a:avLst/>
          </a:prstGeom>
          <a:noFill/>
          <a:ln>
            <a:noFill/>
          </a:ln>
        </p:spPr>
        <p:style>
          <a:lnRef idx="2">
            <a:schemeClr val="dk1"/>
          </a:lnRef>
          <a:fillRef idx="1">
            <a:schemeClr val="lt1"/>
          </a:fillRef>
          <a:effectRef idx="0">
            <a:schemeClr val="dk1"/>
          </a:effectRef>
          <a:fontRef idx="minor">
            <a:schemeClr val="dk1"/>
          </a:fontRef>
        </p:style>
        <p:txBody>
          <a:bodyPr anchor="ctr"/>
          <a:lstStyle/>
          <a:p>
            <a:pPr algn="ctr"/>
            <a:r>
              <a:rPr lang="id-ID" sz="3200" b="1" dirty="0" smtClean="0">
                <a:solidFill>
                  <a:srgbClr val="0070C0"/>
                </a:solidFill>
                <a:latin typeface="Bernard MT Condensed" panose="02050806060905020404" pitchFamily="18" charset="0"/>
                <a:cs typeface="Calibri" panose="020F0502020204030204" pitchFamily="34" charset="0"/>
              </a:rPr>
              <a:t>Bagaimana trik menyusun DUPAK</a:t>
            </a:r>
            <a:endParaRPr lang="en-US" sz="3200" b="1" dirty="0">
              <a:solidFill>
                <a:srgbClr val="0070C0"/>
              </a:solidFill>
              <a:latin typeface="Bernard MT Condensed" panose="02050806060905020404" pitchFamily="18" charset="0"/>
              <a:cs typeface="Calibri" panose="020F0502020204030204" pitchFamily="34" charset="0"/>
            </a:endParaRPr>
          </a:p>
        </p:txBody>
      </p:sp>
      <p:pic>
        <p:nvPicPr>
          <p:cNvPr id="11" name="Picture 10"/>
          <p:cNvPicPr>
            <a:picLocks noChangeAspect="1"/>
          </p:cNvPicPr>
          <p:nvPr/>
        </p:nvPicPr>
        <p:blipFill>
          <a:blip r:embed="rId4"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6650561" y="4581128"/>
            <a:ext cx="1385901" cy="1478294"/>
          </a:xfrm>
          <a:prstGeom prst="rect">
            <a:avLst/>
          </a:prstGeom>
        </p:spPr>
      </p:pic>
    </p:spTree>
    <p:extLst>
      <p:ext uri="{BB962C8B-B14F-4D97-AF65-F5344CB8AC3E}">
        <p14:creationId xmlns:p14="http://schemas.microsoft.com/office/powerpoint/2010/main" val="2728043542"/>
      </p:ext>
    </p:extLst>
  </p:cSld>
  <p:clrMapOvr>
    <a:masterClrMapping/>
  </p:clrMapOvr>
  <p:transition spd="med">
    <p:pull/>
    <p:sndAc>
      <p:stSnd>
        <p:snd r:embed="rId2"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anim calcmode="lin" valueType="num">
                                      <p:cBhvr>
                                        <p:cTn id="8" dur="2000" fill="hold"/>
                                        <p:tgtEl>
                                          <p:spTgt spid="11"/>
                                        </p:tgtEl>
                                        <p:attrNameLst>
                                          <p:attrName>ppt_w</p:attrName>
                                        </p:attrNameLst>
                                      </p:cBhvr>
                                      <p:tavLst>
                                        <p:tav tm="0" fmla="#ppt_w*sin(2.5*pi*$)">
                                          <p:val>
                                            <p:fltVal val="0"/>
                                          </p:val>
                                        </p:tav>
                                        <p:tav tm="100000">
                                          <p:val>
                                            <p:fltVal val="1"/>
                                          </p:val>
                                        </p:tav>
                                      </p:tavLst>
                                    </p:anim>
                                    <p:anim calcmode="lin" valueType="num">
                                      <p:cBhvr>
                                        <p:cTn id="9" dur="2000" fill="hold"/>
                                        <p:tgtEl>
                                          <p:spTgt spid="1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2499937" y="460152"/>
            <a:ext cx="5772150" cy="736600"/>
          </a:xfrm>
        </p:spPr>
        <p:txBody>
          <a:bodyPr>
            <a:noAutofit/>
          </a:bodyPr>
          <a:lstStyle/>
          <a:p>
            <a:pPr eaLnBrk="1" hangingPunct="1">
              <a:defRPr/>
            </a:pPr>
            <a:r>
              <a:rPr lang="en-US" sz="3200" b="1" dirty="0">
                <a:effectLst>
                  <a:outerShdw blurRad="38100" dist="38100" dir="2700000" algn="tl">
                    <a:srgbClr val="000000">
                      <a:alpha val="43137"/>
                    </a:srgbClr>
                  </a:outerShdw>
                </a:effectLst>
              </a:rPr>
              <a:t>SUSUNAN DUPAK</a:t>
            </a:r>
          </a:p>
        </p:txBody>
      </p:sp>
      <p:sp>
        <p:nvSpPr>
          <p:cNvPr id="15363" name="Rectangle 3"/>
          <p:cNvSpPr>
            <a:spLocks noGrp="1" noChangeArrowheads="1"/>
          </p:cNvSpPr>
          <p:nvPr>
            <p:ph sz="half" idx="1"/>
          </p:nvPr>
        </p:nvSpPr>
        <p:spPr>
          <a:xfrm>
            <a:off x="121404" y="1700808"/>
            <a:ext cx="8891588" cy="5049024"/>
          </a:xfrm>
          <a:solidFill>
            <a:schemeClr val="accent5">
              <a:lumMod val="20000"/>
              <a:lumOff val="80000"/>
            </a:schemeClr>
          </a:solidFill>
          <a:ln w="38100">
            <a:solidFill>
              <a:schemeClr val="tx2">
                <a:lumMod val="60000"/>
                <a:lumOff val="40000"/>
              </a:schemeClr>
            </a:solidFill>
          </a:ln>
        </p:spPr>
        <p:txBody>
          <a:bodyPr tIns="67500" bIns="67500" rtlCol="0" anchor="ctr">
            <a:normAutofit/>
          </a:bodyPr>
          <a:lstStyle/>
          <a:p>
            <a:pPr marL="457200" indent="-289322" eaLnBrk="1" hangingPunct="1">
              <a:buFontTx/>
              <a:buAutoNum type="arabicPeriod"/>
              <a:defRPr/>
            </a:pPr>
            <a:r>
              <a:rPr lang="en-US" sz="1350" b="1" dirty="0">
                <a:latin typeface="Trebuchet MS" pitchFamily="34" charset="0"/>
              </a:rPr>
              <a:t>Surat </a:t>
            </a:r>
            <a:r>
              <a:rPr lang="en-US" sz="1350" b="1" dirty="0" err="1">
                <a:latin typeface="Trebuchet MS" pitchFamily="34" charset="0"/>
              </a:rPr>
              <a:t>Usulan</a:t>
            </a:r>
            <a:r>
              <a:rPr lang="en-US" sz="1350" b="1" dirty="0">
                <a:latin typeface="Trebuchet MS" pitchFamily="34" charset="0"/>
              </a:rPr>
              <a:t> </a:t>
            </a:r>
            <a:r>
              <a:rPr lang="en-US" sz="1350" b="1" dirty="0" err="1">
                <a:latin typeface="Trebuchet MS" pitchFamily="34" charset="0"/>
              </a:rPr>
              <a:t>dari</a:t>
            </a:r>
            <a:r>
              <a:rPr lang="en-US" sz="1350" b="1" dirty="0">
                <a:latin typeface="Trebuchet MS" pitchFamily="34" charset="0"/>
              </a:rPr>
              <a:t> </a:t>
            </a:r>
            <a:r>
              <a:rPr lang="en-US" sz="1350" b="1" dirty="0" err="1">
                <a:latin typeface="Trebuchet MS" pitchFamily="34" charset="0"/>
              </a:rPr>
              <a:t>Pimpinan</a:t>
            </a:r>
            <a:r>
              <a:rPr lang="en-US" sz="1350" b="1" dirty="0">
                <a:latin typeface="Trebuchet MS" pitchFamily="34" charset="0"/>
              </a:rPr>
              <a:t> Unit </a:t>
            </a:r>
            <a:r>
              <a:rPr lang="en-US" sz="1350" b="1" dirty="0" err="1">
                <a:latin typeface="Trebuchet MS" pitchFamily="34" charset="0"/>
              </a:rPr>
              <a:t>Kerja</a:t>
            </a:r>
            <a:r>
              <a:rPr lang="en-US" sz="1350" b="1" dirty="0">
                <a:latin typeface="Trebuchet MS" pitchFamily="34" charset="0"/>
              </a:rPr>
              <a:t>;</a:t>
            </a:r>
          </a:p>
          <a:p>
            <a:pPr marL="457200" indent="-289322" eaLnBrk="1" hangingPunct="1">
              <a:buFontTx/>
              <a:buAutoNum type="arabicPeriod" startAt="2"/>
              <a:defRPr/>
            </a:pPr>
            <a:r>
              <a:rPr lang="en-US" sz="1350" b="1" dirty="0">
                <a:latin typeface="Trebuchet MS" pitchFamily="34" charset="0"/>
              </a:rPr>
              <a:t>Cover </a:t>
            </a:r>
            <a:r>
              <a:rPr lang="en-US" sz="1350" b="1" dirty="0" err="1">
                <a:latin typeface="Trebuchet MS" pitchFamily="34" charset="0"/>
              </a:rPr>
              <a:t>Depan</a:t>
            </a:r>
            <a:r>
              <a:rPr lang="en-US" sz="1350" b="1" dirty="0">
                <a:latin typeface="Trebuchet MS" pitchFamily="34" charset="0"/>
              </a:rPr>
              <a:t>: </a:t>
            </a:r>
            <a:r>
              <a:rPr lang="en-US" sz="1350" b="1" dirty="0" err="1">
                <a:latin typeface="Trebuchet MS" pitchFamily="34" charset="0"/>
              </a:rPr>
              <a:t>Daftar</a:t>
            </a:r>
            <a:r>
              <a:rPr lang="en-US" sz="1350" b="1" dirty="0">
                <a:latin typeface="Trebuchet MS" pitchFamily="34" charset="0"/>
              </a:rPr>
              <a:t> </a:t>
            </a:r>
            <a:r>
              <a:rPr lang="en-US" sz="1350" b="1" dirty="0" err="1">
                <a:latin typeface="Trebuchet MS" pitchFamily="34" charset="0"/>
              </a:rPr>
              <a:t>Usulan</a:t>
            </a:r>
            <a:r>
              <a:rPr lang="en-US" sz="1350" b="1" dirty="0">
                <a:latin typeface="Trebuchet MS" pitchFamily="34" charset="0"/>
              </a:rPr>
              <a:t> </a:t>
            </a:r>
            <a:r>
              <a:rPr lang="en-US" sz="1350" b="1" dirty="0" err="1">
                <a:latin typeface="Trebuchet MS" pitchFamily="34" charset="0"/>
              </a:rPr>
              <a:t>Penetapan</a:t>
            </a:r>
            <a:r>
              <a:rPr lang="en-US" sz="1350" b="1" dirty="0">
                <a:latin typeface="Trebuchet MS" pitchFamily="34" charset="0"/>
              </a:rPr>
              <a:t> </a:t>
            </a:r>
            <a:r>
              <a:rPr lang="en-US" sz="1350" b="1" dirty="0" err="1">
                <a:latin typeface="Trebuchet MS" pitchFamily="34" charset="0"/>
              </a:rPr>
              <a:t>Angka</a:t>
            </a:r>
            <a:r>
              <a:rPr lang="en-US" sz="1350" b="1" dirty="0">
                <a:latin typeface="Trebuchet MS" pitchFamily="34" charset="0"/>
              </a:rPr>
              <a:t> </a:t>
            </a:r>
            <a:r>
              <a:rPr lang="en-US" sz="1350" b="1" dirty="0" err="1">
                <a:latin typeface="Trebuchet MS" pitchFamily="34" charset="0"/>
              </a:rPr>
              <a:t>Kredit</a:t>
            </a:r>
            <a:r>
              <a:rPr lang="en-US" sz="1350" b="1" dirty="0">
                <a:latin typeface="Trebuchet MS" pitchFamily="34" charset="0"/>
              </a:rPr>
              <a:t> </a:t>
            </a:r>
            <a:r>
              <a:rPr lang="en-US" sz="1350" b="1" dirty="0" err="1">
                <a:latin typeface="Trebuchet MS" pitchFamily="34" charset="0"/>
              </a:rPr>
              <a:t>Jabatan</a:t>
            </a:r>
            <a:r>
              <a:rPr lang="en-US" sz="1350" b="1" dirty="0">
                <a:latin typeface="Trebuchet MS" pitchFamily="34" charset="0"/>
              </a:rPr>
              <a:t> </a:t>
            </a:r>
            <a:r>
              <a:rPr lang="en-US" sz="1350" b="1" dirty="0" err="1">
                <a:latin typeface="Trebuchet MS" pitchFamily="34" charset="0"/>
              </a:rPr>
              <a:t>Fungsional</a:t>
            </a:r>
            <a:r>
              <a:rPr lang="en-US" sz="1350" b="1" dirty="0">
                <a:latin typeface="Trebuchet MS" pitchFamily="34" charset="0"/>
              </a:rPr>
              <a:t>, Nama, NIP, </a:t>
            </a:r>
            <a:r>
              <a:rPr lang="en-US" sz="1350" b="1" dirty="0" err="1">
                <a:latin typeface="Trebuchet MS" pitchFamily="34" charset="0"/>
              </a:rPr>
              <a:t>Pangkat</a:t>
            </a:r>
            <a:r>
              <a:rPr lang="en-US" sz="1350" b="1" dirty="0">
                <a:latin typeface="Trebuchet MS" pitchFamily="34" charset="0"/>
              </a:rPr>
              <a:t>, </a:t>
            </a:r>
            <a:r>
              <a:rPr lang="en-US" sz="1350" b="1" dirty="0" err="1">
                <a:latin typeface="Trebuchet MS" pitchFamily="34" charset="0"/>
              </a:rPr>
              <a:t>Jabatan</a:t>
            </a:r>
            <a:r>
              <a:rPr lang="en-US" sz="1350" b="1" dirty="0">
                <a:latin typeface="Trebuchet MS" pitchFamily="34" charset="0"/>
              </a:rPr>
              <a:t>, Unit </a:t>
            </a:r>
            <a:r>
              <a:rPr lang="en-US" sz="1350" b="1" dirty="0" err="1">
                <a:latin typeface="Trebuchet MS" pitchFamily="34" charset="0"/>
              </a:rPr>
              <a:t>Kerja</a:t>
            </a:r>
            <a:r>
              <a:rPr lang="en-US" sz="1350" b="1" dirty="0">
                <a:latin typeface="Trebuchet MS" pitchFamily="34" charset="0"/>
              </a:rPr>
              <a:t>, </a:t>
            </a:r>
            <a:r>
              <a:rPr lang="en-US" sz="1350" b="1" dirty="0" err="1">
                <a:latin typeface="Trebuchet MS" pitchFamily="34" charset="0"/>
              </a:rPr>
              <a:t>Periode</a:t>
            </a:r>
            <a:r>
              <a:rPr lang="en-US" sz="1350" b="1" dirty="0">
                <a:latin typeface="Trebuchet MS" pitchFamily="34" charset="0"/>
              </a:rPr>
              <a:t> Penilaian;</a:t>
            </a:r>
          </a:p>
          <a:p>
            <a:pPr marL="457200" indent="-289322" eaLnBrk="1" hangingPunct="1">
              <a:buFontTx/>
              <a:buAutoNum type="arabicPeriod" startAt="2"/>
              <a:defRPr/>
            </a:pPr>
            <a:r>
              <a:rPr lang="en-US" sz="1350" b="1" dirty="0">
                <a:latin typeface="Trebuchet MS" pitchFamily="34" charset="0"/>
                <a:sym typeface="Wingdings" pitchFamily="2" charset="2"/>
              </a:rPr>
              <a:t>DUPAK (</a:t>
            </a:r>
            <a:r>
              <a:rPr lang="en-US" sz="1350" b="1" dirty="0" err="1">
                <a:latin typeface="Trebuchet MS" pitchFamily="34" charset="0"/>
                <a:sym typeface="Wingdings" pitchFamily="2" charset="2"/>
              </a:rPr>
              <a:t>Daftar</a:t>
            </a:r>
            <a:r>
              <a:rPr lang="en-US" sz="1350" b="1" dirty="0">
                <a:latin typeface="Trebuchet MS" pitchFamily="34" charset="0"/>
                <a:sym typeface="Wingdings" pitchFamily="2" charset="2"/>
              </a:rPr>
              <a:t> </a:t>
            </a:r>
            <a:r>
              <a:rPr lang="en-US" sz="1350" b="1" dirty="0" err="1">
                <a:latin typeface="Trebuchet MS" pitchFamily="34" charset="0"/>
                <a:sym typeface="Wingdings" pitchFamily="2" charset="2"/>
              </a:rPr>
              <a:t>Usul</a:t>
            </a:r>
            <a:r>
              <a:rPr lang="en-US" sz="1350" b="1" dirty="0">
                <a:latin typeface="Trebuchet MS" pitchFamily="34" charset="0"/>
                <a:sym typeface="Wingdings" pitchFamily="2" charset="2"/>
              </a:rPr>
              <a:t> </a:t>
            </a:r>
            <a:r>
              <a:rPr lang="en-US" sz="1350" b="1" dirty="0" err="1">
                <a:latin typeface="Trebuchet MS" pitchFamily="34" charset="0"/>
                <a:sym typeface="Wingdings" pitchFamily="2" charset="2"/>
              </a:rPr>
              <a:t>Penetapan</a:t>
            </a:r>
            <a:r>
              <a:rPr lang="en-US" sz="1350" b="1" dirty="0">
                <a:latin typeface="Trebuchet MS" pitchFamily="34" charset="0"/>
                <a:sym typeface="Wingdings" pitchFamily="2" charset="2"/>
              </a:rPr>
              <a:t> </a:t>
            </a:r>
            <a:r>
              <a:rPr lang="en-US" sz="1350" b="1" dirty="0" err="1">
                <a:latin typeface="Trebuchet MS" pitchFamily="34" charset="0"/>
                <a:sym typeface="Wingdings" pitchFamily="2" charset="2"/>
              </a:rPr>
              <a:t>Angka</a:t>
            </a:r>
            <a:r>
              <a:rPr lang="en-US" sz="1350" b="1" dirty="0">
                <a:latin typeface="Trebuchet MS" pitchFamily="34" charset="0"/>
                <a:sym typeface="Wingdings" pitchFamily="2" charset="2"/>
              </a:rPr>
              <a:t> </a:t>
            </a:r>
            <a:r>
              <a:rPr lang="en-US" sz="1350" b="1" dirty="0" err="1">
                <a:latin typeface="Trebuchet MS" pitchFamily="34" charset="0"/>
                <a:sym typeface="Wingdings" pitchFamily="2" charset="2"/>
              </a:rPr>
              <a:t>Kredit</a:t>
            </a:r>
            <a:r>
              <a:rPr lang="en-US" sz="1350" b="1" dirty="0">
                <a:latin typeface="Trebuchet MS" pitchFamily="34" charset="0"/>
                <a:sym typeface="Wingdings" pitchFamily="2" charset="2"/>
              </a:rPr>
              <a:t>) </a:t>
            </a:r>
            <a:r>
              <a:rPr lang="en-US" sz="1350" b="1" dirty="0" err="1">
                <a:latin typeface="Trebuchet MS" pitchFamily="34" charset="0"/>
                <a:sym typeface="Wingdings" pitchFamily="2" charset="2"/>
              </a:rPr>
              <a:t>disusun</a:t>
            </a:r>
            <a:r>
              <a:rPr lang="en-US" sz="1350" b="1" dirty="0">
                <a:latin typeface="Trebuchet MS" pitchFamily="34" charset="0"/>
                <a:sym typeface="Wingdings" pitchFamily="2" charset="2"/>
              </a:rPr>
              <a:t> </a:t>
            </a:r>
            <a:r>
              <a:rPr lang="en-US" sz="1350" b="1" dirty="0" err="1">
                <a:latin typeface="Trebuchet MS" pitchFamily="34" charset="0"/>
                <a:sym typeface="Wingdings" pitchFamily="2" charset="2"/>
              </a:rPr>
              <a:t>oleh</a:t>
            </a:r>
            <a:r>
              <a:rPr lang="en-US" sz="1350" b="1" dirty="0">
                <a:latin typeface="Trebuchet MS" pitchFamily="34" charset="0"/>
                <a:sym typeface="Wingdings" pitchFamily="2" charset="2"/>
              </a:rPr>
              <a:t> </a:t>
            </a:r>
            <a:r>
              <a:rPr lang="en-US" sz="1350" b="1" dirty="0" err="1">
                <a:latin typeface="Trebuchet MS" pitchFamily="34" charset="0"/>
                <a:sym typeface="Wingdings" pitchFamily="2" charset="2"/>
              </a:rPr>
              <a:t>Jafung</a:t>
            </a:r>
            <a:r>
              <a:rPr lang="en-US" sz="1350" b="1" dirty="0">
                <a:latin typeface="Trebuchet MS" pitchFamily="34" charset="0"/>
                <a:sym typeface="Wingdings" pitchFamily="2" charset="2"/>
              </a:rPr>
              <a:t> </a:t>
            </a:r>
            <a:r>
              <a:rPr lang="en-US" sz="1350" b="1" dirty="0" err="1">
                <a:latin typeface="Trebuchet MS" pitchFamily="34" charset="0"/>
                <a:sym typeface="Wingdings" pitchFamily="2" charset="2"/>
              </a:rPr>
              <a:t>dan</a:t>
            </a:r>
            <a:r>
              <a:rPr lang="en-US" sz="1350" b="1" dirty="0">
                <a:latin typeface="Trebuchet MS" pitchFamily="34" charset="0"/>
                <a:sym typeface="Wingdings" pitchFamily="2" charset="2"/>
              </a:rPr>
              <a:t> </a:t>
            </a:r>
            <a:r>
              <a:rPr lang="en-US" sz="1350" b="1" dirty="0" err="1">
                <a:latin typeface="Trebuchet MS" pitchFamily="34" charset="0"/>
                <a:sym typeface="Wingdings" pitchFamily="2" charset="2"/>
              </a:rPr>
              <a:t>ditandatangani</a:t>
            </a:r>
            <a:r>
              <a:rPr lang="en-US" sz="1350" b="1" dirty="0">
                <a:latin typeface="Trebuchet MS" pitchFamily="34" charset="0"/>
                <a:sym typeface="Wingdings" pitchFamily="2" charset="2"/>
              </a:rPr>
              <a:t> </a:t>
            </a:r>
            <a:r>
              <a:rPr lang="en-US" sz="1350" b="1" dirty="0" err="1">
                <a:latin typeface="Trebuchet MS" pitchFamily="34" charset="0"/>
                <a:sym typeface="Wingdings" pitchFamily="2" charset="2"/>
              </a:rPr>
              <a:t>oleh</a:t>
            </a:r>
            <a:r>
              <a:rPr lang="en-US" sz="1350" b="1" dirty="0">
                <a:latin typeface="Trebuchet MS" pitchFamily="34" charset="0"/>
                <a:sym typeface="Wingdings" pitchFamily="2" charset="2"/>
              </a:rPr>
              <a:t> </a:t>
            </a:r>
            <a:r>
              <a:rPr lang="en-US" sz="1350" b="1" dirty="0" err="1">
                <a:latin typeface="Trebuchet MS" pitchFamily="34" charset="0"/>
                <a:sym typeface="Wingdings" pitchFamily="2" charset="2"/>
              </a:rPr>
              <a:t>Atasan</a:t>
            </a:r>
            <a:r>
              <a:rPr lang="en-US" sz="1350" b="1" dirty="0">
                <a:latin typeface="Trebuchet MS" pitchFamily="34" charset="0"/>
                <a:sym typeface="Wingdings" pitchFamily="2" charset="2"/>
              </a:rPr>
              <a:t> </a:t>
            </a:r>
            <a:r>
              <a:rPr lang="en-US" sz="1350" b="1" dirty="0" err="1">
                <a:latin typeface="Trebuchet MS" pitchFamily="34" charset="0"/>
                <a:sym typeface="Wingdings" pitchFamily="2" charset="2"/>
              </a:rPr>
              <a:t>Jafung</a:t>
            </a:r>
            <a:r>
              <a:rPr lang="en-US" sz="1350" b="1" dirty="0">
                <a:latin typeface="Trebuchet MS" pitchFamily="34" charset="0"/>
                <a:sym typeface="Wingdings" pitchFamily="2" charset="2"/>
              </a:rPr>
              <a:t> (min. </a:t>
            </a:r>
            <a:r>
              <a:rPr lang="en-US" sz="1350" b="1" dirty="0" err="1">
                <a:latin typeface="Trebuchet MS" pitchFamily="34" charset="0"/>
                <a:sym typeface="Wingdings" pitchFamily="2" charset="2"/>
              </a:rPr>
              <a:t>Eselon</a:t>
            </a:r>
            <a:r>
              <a:rPr lang="en-US" sz="1350" b="1" dirty="0">
                <a:latin typeface="Trebuchet MS" pitchFamily="34" charset="0"/>
                <a:sym typeface="Wingdings" pitchFamily="2" charset="2"/>
              </a:rPr>
              <a:t> III);</a:t>
            </a:r>
            <a:endParaRPr lang="en-US" sz="1350" b="1" dirty="0">
              <a:latin typeface="Trebuchet MS" pitchFamily="34" charset="0"/>
            </a:endParaRPr>
          </a:p>
          <a:p>
            <a:pPr marL="457200" indent="-289322" eaLnBrk="1" hangingPunct="1">
              <a:buFontTx/>
              <a:buAutoNum type="arabicPeriod" startAt="2"/>
              <a:defRPr/>
            </a:pPr>
            <a:r>
              <a:rPr lang="en-US" sz="1350" b="1" dirty="0" err="1">
                <a:latin typeface="Trebuchet MS" pitchFamily="34" charset="0"/>
              </a:rPr>
              <a:t>Surat</a:t>
            </a:r>
            <a:r>
              <a:rPr lang="en-US" sz="1350" b="1" dirty="0">
                <a:latin typeface="Trebuchet MS" pitchFamily="34" charset="0"/>
              </a:rPr>
              <a:t> </a:t>
            </a:r>
            <a:r>
              <a:rPr lang="en-US" sz="1350" b="1" dirty="0" err="1">
                <a:latin typeface="Trebuchet MS" pitchFamily="34" charset="0"/>
              </a:rPr>
              <a:t>Pernyataan</a:t>
            </a:r>
            <a:r>
              <a:rPr lang="en-US" sz="1350" b="1" dirty="0">
                <a:latin typeface="Trebuchet MS" pitchFamily="34" charset="0"/>
              </a:rPr>
              <a:t> </a:t>
            </a:r>
            <a:r>
              <a:rPr lang="en-US" sz="1350" b="1" dirty="0" err="1">
                <a:latin typeface="Trebuchet MS" pitchFamily="34" charset="0"/>
              </a:rPr>
              <a:t>Melakukan</a:t>
            </a:r>
            <a:r>
              <a:rPr lang="en-US" sz="1350" b="1" dirty="0">
                <a:latin typeface="Trebuchet MS" pitchFamily="34" charset="0"/>
              </a:rPr>
              <a:t> </a:t>
            </a:r>
            <a:r>
              <a:rPr lang="en-US" sz="1350" b="1" dirty="0" err="1">
                <a:latin typeface="Trebuchet MS" pitchFamily="34" charset="0"/>
              </a:rPr>
              <a:t>Kegiatan</a:t>
            </a:r>
            <a:r>
              <a:rPr lang="en-US" sz="1350" b="1" dirty="0">
                <a:latin typeface="Trebuchet MS" pitchFamily="34" charset="0"/>
              </a:rPr>
              <a:t> </a:t>
            </a:r>
            <a:r>
              <a:rPr lang="en-US" sz="1350" b="1" dirty="0" err="1">
                <a:latin typeface="Trebuchet MS" pitchFamily="34" charset="0"/>
              </a:rPr>
              <a:t>ditandatangani</a:t>
            </a:r>
            <a:r>
              <a:rPr lang="en-US" sz="1350" b="1" dirty="0">
                <a:latin typeface="Trebuchet MS" pitchFamily="34" charset="0"/>
              </a:rPr>
              <a:t> </a:t>
            </a:r>
            <a:r>
              <a:rPr lang="en-US" sz="1350" b="1" dirty="0" err="1">
                <a:latin typeface="Trebuchet MS" pitchFamily="34" charset="0"/>
              </a:rPr>
              <a:t>Atasan</a:t>
            </a:r>
            <a:r>
              <a:rPr lang="en-US" sz="1350" b="1" dirty="0">
                <a:latin typeface="Trebuchet MS" pitchFamily="34" charset="0"/>
              </a:rPr>
              <a:t> </a:t>
            </a:r>
            <a:r>
              <a:rPr lang="en-US" sz="1350" b="1" dirty="0" err="1">
                <a:latin typeface="Trebuchet MS" pitchFamily="34" charset="0"/>
              </a:rPr>
              <a:t>Jafung</a:t>
            </a:r>
            <a:r>
              <a:rPr lang="en-US" sz="1350" b="1" dirty="0">
                <a:latin typeface="Trebuchet MS" pitchFamily="34" charset="0"/>
              </a:rPr>
              <a:t> (min. </a:t>
            </a:r>
            <a:r>
              <a:rPr lang="en-US" sz="1350" b="1" dirty="0" err="1">
                <a:latin typeface="Trebuchet MS" pitchFamily="34" charset="0"/>
              </a:rPr>
              <a:t>Eselon</a:t>
            </a:r>
            <a:r>
              <a:rPr lang="en-US" sz="1350" b="1" dirty="0">
                <a:latin typeface="Trebuchet MS" pitchFamily="34" charset="0"/>
              </a:rPr>
              <a:t> III);</a:t>
            </a:r>
          </a:p>
          <a:p>
            <a:pPr marL="457200" indent="-289322" eaLnBrk="1" hangingPunct="1">
              <a:buFontTx/>
              <a:buAutoNum type="arabicPeriod" startAt="2"/>
              <a:defRPr/>
            </a:pPr>
            <a:r>
              <a:rPr lang="en-US" sz="1350" b="1" dirty="0">
                <a:latin typeface="Trebuchet MS" pitchFamily="34" charset="0"/>
              </a:rPr>
              <a:t>Curriculum Vitae (CV);</a:t>
            </a:r>
          </a:p>
          <a:p>
            <a:pPr marL="457200" indent="-289322" eaLnBrk="1" hangingPunct="1">
              <a:buFontTx/>
              <a:buAutoNum type="arabicPeriod" startAt="2"/>
              <a:defRPr/>
            </a:pPr>
            <a:r>
              <a:rPr lang="en-US" sz="1350" b="1" dirty="0" err="1">
                <a:latin typeface="Trebuchet MS" pitchFamily="34" charset="0"/>
              </a:rPr>
              <a:t>Salinan</a:t>
            </a:r>
            <a:r>
              <a:rPr lang="en-US" sz="1350" b="1" dirty="0">
                <a:latin typeface="Trebuchet MS" pitchFamily="34" charset="0"/>
              </a:rPr>
              <a:t> SK </a:t>
            </a:r>
            <a:r>
              <a:rPr lang="en-US" sz="1350" b="1" dirty="0" err="1">
                <a:latin typeface="Trebuchet MS" pitchFamily="34" charset="0"/>
              </a:rPr>
              <a:t>Pangkat</a:t>
            </a:r>
            <a:r>
              <a:rPr lang="en-US" sz="1350" b="1" dirty="0">
                <a:latin typeface="Trebuchet MS" pitchFamily="34" charset="0"/>
              </a:rPr>
              <a:t> </a:t>
            </a:r>
            <a:r>
              <a:rPr lang="en-US" sz="1350" b="1" dirty="0" err="1">
                <a:latin typeface="Trebuchet MS" pitchFamily="34" charset="0"/>
              </a:rPr>
              <a:t>Golongan</a:t>
            </a:r>
            <a:r>
              <a:rPr lang="en-US" sz="1350" b="1" dirty="0">
                <a:latin typeface="Trebuchet MS" pitchFamily="34" charset="0"/>
              </a:rPr>
              <a:t> </a:t>
            </a:r>
            <a:r>
              <a:rPr lang="en-US" sz="1350" b="1" dirty="0" err="1">
                <a:latin typeface="Trebuchet MS" pitchFamily="34" charset="0"/>
              </a:rPr>
              <a:t>terakhir</a:t>
            </a:r>
            <a:r>
              <a:rPr lang="en-US" sz="1350" b="1" dirty="0">
                <a:latin typeface="Trebuchet MS" pitchFamily="34" charset="0"/>
              </a:rPr>
              <a:t>;</a:t>
            </a:r>
          </a:p>
          <a:p>
            <a:pPr marL="457200" indent="-289322" eaLnBrk="1" hangingPunct="1">
              <a:buFontTx/>
              <a:buAutoNum type="arabicPeriod" startAt="2"/>
              <a:defRPr/>
            </a:pPr>
            <a:r>
              <a:rPr lang="en-US" sz="1350" b="1" dirty="0">
                <a:latin typeface="Trebuchet MS" pitchFamily="34" charset="0"/>
              </a:rPr>
              <a:t>Salinan SKP </a:t>
            </a:r>
            <a:r>
              <a:rPr lang="en-US" sz="1350" b="1" dirty="0" err="1">
                <a:latin typeface="Trebuchet MS" pitchFamily="34" charset="0"/>
              </a:rPr>
              <a:t>satu</a:t>
            </a:r>
            <a:r>
              <a:rPr lang="en-US" sz="1350" b="1" dirty="0">
                <a:latin typeface="Trebuchet MS" pitchFamily="34" charset="0"/>
              </a:rPr>
              <a:t> </a:t>
            </a:r>
            <a:r>
              <a:rPr lang="en-US" sz="1350" b="1" dirty="0" err="1">
                <a:latin typeface="Trebuchet MS" pitchFamily="34" charset="0"/>
              </a:rPr>
              <a:t>tahun</a:t>
            </a:r>
            <a:r>
              <a:rPr lang="en-US" sz="1350" b="1" dirty="0">
                <a:latin typeface="Trebuchet MS" pitchFamily="34" charset="0"/>
              </a:rPr>
              <a:t> </a:t>
            </a:r>
            <a:r>
              <a:rPr lang="en-US" sz="1350" b="1" dirty="0" err="1">
                <a:latin typeface="Trebuchet MS" pitchFamily="34" charset="0"/>
              </a:rPr>
              <a:t>terakhir</a:t>
            </a:r>
            <a:r>
              <a:rPr lang="en-US" sz="1350" b="1" dirty="0">
                <a:latin typeface="Trebuchet MS" pitchFamily="34" charset="0"/>
              </a:rPr>
              <a:t>;</a:t>
            </a:r>
          </a:p>
          <a:p>
            <a:pPr marL="457200" indent="-289322" eaLnBrk="1" hangingPunct="1">
              <a:buFontTx/>
              <a:buAutoNum type="arabicPeriod" startAt="2"/>
              <a:defRPr/>
            </a:pPr>
            <a:r>
              <a:rPr lang="en-US" sz="1350" b="1" dirty="0" err="1">
                <a:latin typeface="Trebuchet MS" pitchFamily="34" charset="0"/>
              </a:rPr>
              <a:t>Salinan</a:t>
            </a:r>
            <a:r>
              <a:rPr lang="en-US" sz="1350" b="1" dirty="0">
                <a:latin typeface="Trebuchet MS" pitchFamily="34" charset="0"/>
              </a:rPr>
              <a:t> SK </a:t>
            </a:r>
            <a:r>
              <a:rPr lang="en-US" sz="1350" b="1" dirty="0" err="1">
                <a:latin typeface="Trebuchet MS" pitchFamily="34" charset="0"/>
              </a:rPr>
              <a:t>Jafung</a:t>
            </a:r>
            <a:r>
              <a:rPr lang="en-US" sz="1350" b="1" dirty="0">
                <a:latin typeface="Trebuchet MS" pitchFamily="34" charset="0"/>
              </a:rPr>
              <a:t> </a:t>
            </a:r>
            <a:r>
              <a:rPr lang="en-US" sz="1350" b="1" dirty="0" err="1">
                <a:latin typeface="Trebuchet MS" pitchFamily="34" charset="0"/>
              </a:rPr>
              <a:t>terakhir</a:t>
            </a:r>
            <a:r>
              <a:rPr lang="en-US" sz="1350" b="1" dirty="0">
                <a:latin typeface="Trebuchet MS" pitchFamily="34" charset="0"/>
              </a:rPr>
              <a:t>;</a:t>
            </a:r>
          </a:p>
          <a:p>
            <a:pPr marL="457200" indent="-289322" eaLnBrk="1" hangingPunct="1">
              <a:buFontTx/>
              <a:buAutoNum type="arabicPeriod" startAt="2"/>
              <a:defRPr/>
            </a:pPr>
            <a:r>
              <a:rPr lang="en-US" sz="1350" b="1" dirty="0" err="1">
                <a:latin typeface="Trebuchet MS" pitchFamily="34" charset="0"/>
              </a:rPr>
              <a:t>Salinan</a:t>
            </a:r>
            <a:r>
              <a:rPr lang="en-US" sz="1350" b="1" dirty="0">
                <a:latin typeface="Trebuchet MS" pitchFamily="34" charset="0"/>
              </a:rPr>
              <a:t> </a:t>
            </a:r>
            <a:r>
              <a:rPr lang="en-US" sz="1350" b="1" dirty="0" err="1">
                <a:latin typeface="Trebuchet MS" pitchFamily="34" charset="0"/>
              </a:rPr>
              <a:t>Penetapan</a:t>
            </a:r>
            <a:r>
              <a:rPr lang="en-US" sz="1350" b="1" dirty="0">
                <a:latin typeface="Trebuchet MS" pitchFamily="34" charset="0"/>
              </a:rPr>
              <a:t> </a:t>
            </a:r>
            <a:r>
              <a:rPr lang="en-US" sz="1350" b="1" dirty="0" err="1">
                <a:latin typeface="Trebuchet MS" pitchFamily="34" charset="0"/>
              </a:rPr>
              <a:t>Angka</a:t>
            </a:r>
            <a:r>
              <a:rPr lang="en-US" sz="1350" b="1" dirty="0">
                <a:latin typeface="Trebuchet MS" pitchFamily="34" charset="0"/>
              </a:rPr>
              <a:t> </a:t>
            </a:r>
            <a:r>
              <a:rPr lang="en-US" sz="1350" b="1" dirty="0" err="1">
                <a:latin typeface="Trebuchet MS" pitchFamily="34" charset="0"/>
              </a:rPr>
              <a:t>Kredit</a:t>
            </a:r>
            <a:r>
              <a:rPr lang="en-US" sz="1350" b="1" dirty="0">
                <a:latin typeface="Trebuchet MS" pitchFamily="34" charset="0"/>
              </a:rPr>
              <a:t> (PAK) ;</a:t>
            </a:r>
          </a:p>
          <a:p>
            <a:pPr marL="457200" indent="-289322" eaLnBrk="1" hangingPunct="1">
              <a:buFontTx/>
              <a:buAutoNum type="arabicPeriod" startAt="2"/>
              <a:defRPr/>
            </a:pPr>
            <a:r>
              <a:rPr lang="en-US" sz="1350" b="1" dirty="0" err="1">
                <a:latin typeface="Trebuchet MS" pitchFamily="34" charset="0"/>
              </a:rPr>
              <a:t>Salinan</a:t>
            </a:r>
            <a:r>
              <a:rPr lang="en-US" sz="1350" b="1" dirty="0">
                <a:latin typeface="Trebuchet MS" pitchFamily="34" charset="0"/>
              </a:rPr>
              <a:t> </a:t>
            </a:r>
            <a:r>
              <a:rPr lang="en-US" sz="1350" b="1" dirty="0" err="1">
                <a:latin typeface="Trebuchet MS" pitchFamily="34" charset="0"/>
              </a:rPr>
              <a:t>Kartu</a:t>
            </a:r>
            <a:r>
              <a:rPr lang="en-US" sz="1350" b="1" dirty="0">
                <a:latin typeface="Trebuchet MS" pitchFamily="34" charset="0"/>
              </a:rPr>
              <a:t> </a:t>
            </a:r>
            <a:r>
              <a:rPr lang="en-US" sz="1350" b="1" dirty="0" err="1">
                <a:latin typeface="Trebuchet MS" pitchFamily="34" charset="0"/>
              </a:rPr>
              <a:t>Pegawai</a:t>
            </a:r>
            <a:r>
              <a:rPr lang="en-US" sz="1350" b="1" dirty="0">
                <a:latin typeface="Trebuchet MS" pitchFamily="34" charset="0"/>
              </a:rPr>
              <a:t>/</a:t>
            </a:r>
            <a:r>
              <a:rPr lang="en-US" sz="1350" b="1" dirty="0" err="1">
                <a:latin typeface="Trebuchet MS" pitchFamily="34" charset="0"/>
              </a:rPr>
              <a:t>Karpeg</a:t>
            </a:r>
            <a:r>
              <a:rPr lang="en-US" sz="1350" b="1" dirty="0">
                <a:latin typeface="Trebuchet MS" pitchFamily="34" charset="0"/>
              </a:rPr>
              <a:t> (</a:t>
            </a:r>
            <a:r>
              <a:rPr lang="en-US" sz="1350" b="1" dirty="0" err="1">
                <a:latin typeface="Trebuchet MS" pitchFamily="34" charset="0"/>
              </a:rPr>
              <a:t>bila</a:t>
            </a:r>
            <a:r>
              <a:rPr lang="en-US" sz="1350" b="1" dirty="0">
                <a:latin typeface="Trebuchet MS" pitchFamily="34" charset="0"/>
              </a:rPr>
              <a:t> </a:t>
            </a:r>
            <a:r>
              <a:rPr lang="en-US" sz="1350" b="1" dirty="0" err="1">
                <a:latin typeface="Trebuchet MS" pitchFamily="34" charset="0"/>
              </a:rPr>
              <a:t>ada</a:t>
            </a:r>
            <a:r>
              <a:rPr lang="en-US" sz="1350" b="1" dirty="0">
                <a:latin typeface="Trebuchet MS" pitchFamily="34" charset="0"/>
              </a:rPr>
              <a:t>)</a:t>
            </a:r>
          </a:p>
          <a:p>
            <a:pPr marL="457200" indent="-289322" eaLnBrk="1" hangingPunct="1">
              <a:buFontTx/>
              <a:buAutoNum type="arabicPeriod" startAt="2"/>
              <a:defRPr/>
            </a:pPr>
            <a:r>
              <a:rPr lang="en-US" sz="1350" b="1" dirty="0" err="1">
                <a:latin typeface="Trebuchet MS" pitchFamily="34" charset="0"/>
              </a:rPr>
              <a:t>Bukti</a:t>
            </a:r>
            <a:r>
              <a:rPr lang="en-US" sz="1350" b="1" dirty="0">
                <a:latin typeface="Trebuchet MS" pitchFamily="34" charset="0"/>
              </a:rPr>
              <a:t> </a:t>
            </a:r>
            <a:r>
              <a:rPr lang="en-US" sz="1350" b="1" dirty="0" err="1">
                <a:latin typeface="Trebuchet MS" pitchFamily="34" charset="0"/>
              </a:rPr>
              <a:t>Fisik</a:t>
            </a:r>
            <a:r>
              <a:rPr lang="en-US" sz="1350" b="1" dirty="0">
                <a:latin typeface="Trebuchet MS" pitchFamily="34" charset="0"/>
              </a:rPr>
              <a:t> :</a:t>
            </a:r>
          </a:p>
          <a:p>
            <a:pPr marL="685800" indent="-214313" eaLnBrk="1" hangingPunct="1">
              <a:buFont typeface="+mj-lt"/>
              <a:buAutoNum type="alphaLcPeriod"/>
              <a:tabLst>
                <a:tab pos="728663" algn="l"/>
              </a:tabLst>
              <a:defRPr/>
            </a:pPr>
            <a:r>
              <a:rPr lang="en-US" sz="1350" b="1" dirty="0" smtClean="0">
                <a:latin typeface="Trebuchet MS" pitchFamily="34" charset="0"/>
              </a:rPr>
              <a:t>SK </a:t>
            </a:r>
            <a:r>
              <a:rPr lang="en-US" sz="1350" b="1" dirty="0" err="1">
                <a:latin typeface="Trebuchet MS" pitchFamily="34" charset="0"/>
              </a:rPr>
              <a:t>Jabatan</a:t>
            </a:r>
            <a:r>
              <a:rPr lang="en-US" sz="1350" b="1" dirty="0">
                <a:latin typeface="Trebuchet MS" pitchFamily="34" charset="0"/>
              </a:rPr>
              <a:t>; </a:t>
            </a:r>
            <a:r>
              <a:rPr lang="en-US" sz="1350" b="1" dirty="0" err="1">
                <a:latin typeface="Trebuchet MS" pitchFamily="34" charset="0"/>
              </a:rPr>
              <a:t>Kepanitian</a:t>
            </a:r>
            <a:r>
              <a:rPr lang="en-US" sz="1350" b="1" dirty="0">
                <a:latin typeface="Trebuchet MS" pitchFamily="34" charset="0"/>
              </a:rPr>
              <a:t>; </a:t>
            </a:r>
            <a:r>
              <a:rPr lang="en-US" sz="1350" b="1" dirty="0" err="1">
                <a:latin typeface="Trebuchet MS" pitchFamily="34" charset="0"/>
              </a:rPr>
              <a:t>Disposisi</a:t>
            </a:r>
            <a:r>
              <a:rPr lang="en-US" sz="1350" b="1" dirty="0">
                <a:latin typeface="Trebuchet MS" pitchFamily="34" charset="0"/>
              </a:rPr>
              <a:t>; </a:t>
            </a:r>
            <a:r>
              <a:rPr lang="en-US" sz="1350" b="1" dirty="0" err="1">
                <a:latin typeface="Trebuchet MS" pitchFamily="34" charset="0"/>
              </a:rPr>
              <a:t>Undangan</a:t>
            </a:r>
            <a:endParaRPr lang="en-US" sz="1350" b="1" dirty="0">
              <a:latin typeface="Trebuchet MS" pitchFamily="34" charset="0"/>
            </a:endParaRPr>
          </a:p>
          <a:p>
            <a:pPr marL="685800" indent="-214313" eaLnBrk="1" hangingPunct="1">
              <a:buFont typeface="+mj-lt"/>
              <a:buAutoNum type="alphaLcPeriod"/>
              <a:tabLst>
                <a:tab pos="728663" algn="l"/>
              </a:tabLst>
              <a:defRPr/>
            </a:pPr>
            <a:r>
              <a:rPr lang="en-US" sz="1350" b="1" dirty="0" err="1">
                <a:latin typeface="Trebuchet MS" pitchFamily="34" charset="0"/>
              </a:rPr>
              <a:t>Laporan</a:t>
            </a:r>
            <a:r>
              <a:rPr lang="en-US" sz="1350" b="1" dirty="0">
                <a:latin typeface="Trebuchet MS" pitchFamily="34" charset="0"/>
              </a:rPr>
              <a:t>; </a:t>
            </a:r>
            <a:r>
              <a:rPr lang="en-US" sz="1350" b="1" dirty="0" err="1">
                <a:latin typeface="Trebuchet MS" pitchFamily="34" charset="0"/>
              </a:rPr>
              <a:t>Berita</a:t>
            </a:r>
            <a:r>
              <a:rPr lang="en-US" sz="1350" b="1" dirty="0">
                <a:latin typeface="Trebuchet MS" pitchFamily="34" charset="0"/>
              </a:rPr>
              <a:t> Acara; </a:t>
            </a:r>
            <a:r>
              <a:rPr lang="en-US" sz="1350" b="1" dirty="0" err="1">
                <a:latin typeface="Trebuchet MS" pitchFamily="34" charset="0"/>
              </a:rPr>
              <a:t>Dokumen</a:t>
            </a:r>
            <a:r>
              <a:rPr lang="en-US" sz="1350" b="1" dirty="0">
                <a:latin typeface="Trebuchet MS" pitchFamily="34" charset="0"/>
              </a:rPr>
              <a:t> </a:t>
            </a:r>
            <a:r>
              <a:rPr lang="en-US" sz="1350" b="1" dirty="0" err="1">
                <a:latin typeface="Trebuchet MS" pitchFamily="34" charset="0"/>
              </a:rPr>
              <a:t>Pengadaan</a:t>
            </a:r>
            <a:r>
              <a:rPr lang="en-US" sz="1350" b="1" dirty="0">
                <a:latin typeface="Trebuchet MS" pitchFamily="34" charset="0"/>
              </a:rPr>
              <a:t> (</a:t>
            </a:r>
            <a:r>
              <a:rPr lang="en-US" sz="1350" b="1" dirty="0" err="1">
                <a:latin typeface="Trebuchet MS" pitchFamily="34" charset="0"/>
              </a:rPr>
              <a:t>sesuai</a:t>
            </a:r>
            <a:r>
              <a:rPr lang="en-US" sz="1350" b="1" dirty="0">
                <a:latin typeface="Trebuchet MS" pitchFamily="34" charset="0"/>
              </a:rPr>
              <a:t> </a:t>
            </a:r>
            <a:r>
              <a:rPr lang="en-US" sz="1350" b="1" dirty="0" err="1">
                <a:latin typeface="Trebuchet MS" pitchFamily="34" charset="0"/>
              </a:rPr>
              <a:t>satuan</a:t>
            </a:r>
            <a:r>
              <a:rPr lang="en-US" sz="1350" b="1" dirty="0">
                <a:latin typeface="Trebuchet MS" pitchFamily="34" charset="0"/>
              </a:rPr>
              <a:t> </a:t>
            </a:r>
            <a:r>
              <a:rPr lang="en-US" sz="1350" b="1" dirty="0" err="1">
                <a:latin typeface="Trebuchet MS" pitchFamily="34" charset="0"/>
              </a:rPr>
              <a:t>hasil</a:t>
            </a:r>
            <a:r>
              <a:rPr lang="en-US" sz="1350" b="1" dirty="0">
                <a:latin typeface="Trebuchet MS" pitchFamily="34" charset="0"/>
              </a:rPr>
              <a:t> </a:t>
            </a:r>
            <a:r>
              <a:rPr lang="en-US" sz="1350" b="1" dirty="0" err="1">
                <a:latin typeface="Trebuchet MS" pitchFamily="34" charset="0"/>
              </a:rPr>
              <a:t>dalam</a:t>
            </a:r>
            <a:r>
              <a:rPr lang="en-US" sz="1350" b="1" dirty="0">
                <a:latin typeface="Trebuchet MS" pitchFamily="34" charset="0"/>
              </a:rPr>
              <a:t> </a:t>
            </a:r>
            <a:r>
              <a:rPr lang="en-US" sz="1350" b="1" dirty="0" err="1">
                <a:latin typeface="Trebuchet MS" pitchFamily="34" charset="0"/>
              </a:rPr>
              <a:t>butir</a:t>
            </a:r>
            <a:r>
              <a:rPr lang="en-US" sz="1350" b="1" dirty="0">
                <a:latin typeface="Trebuchet MS" pitchFamily="34" charset="0"/>
              </a:rPr>
              <a:t> </a:t>
            </a:r>
            <a:r>
              <a:rPr lang="en-US" sz="1350" b="1" dirty="0" err="1">
                <a:latin typeface="Trebuchet MS" pitchFamily="34" charset="0"/>
              </a:rPr>
              <a:t>kegiatan</a:t>
            </a:r>
            <a:r>
              <a:rPr lang="en-US" sz="1350" b="1" dirty="0">
                <a:latin typeface="Trebuchet MS" pitchFamily="34" charset="0"/>
              </a:rPr>
              <a:t> DUPAK) yang </a:t>
            </a:r>
            <a:r>
              <a:rPr lang="en-US" sz="1350" b="1" dirty="0" err="1">
                <a:latin typeface="Trebuchet MS" pitchFamily="34" charset="0"/>
              </a:rPr>
              <a:t>ditanda</a:t>
            </a:r>
            <a:r>
              <a:rPr lang="en-US" sz="1350" b="1" dirty="0">
                <a:latin typeface="Trebuchet MS" pitchFamily="34" charset="0"/>
              </a:rPr>
              <a:t> </a:t>
            </a:r>
            <a:r>
              <a:rPr lang="en-US" sz="1350" b="1" dirty="0" err="1">
                <a:latin typeface="Trebuchet MS" pitchFamily="34" charset="0"/>
              </a:rPr>
              <a:t>tangani</a:t>
            </a:r>
            <a:r>
              <a:rPr lang="en-US" sz="1350" b="1" dirty="0">
                <a:latin typeface="Trebuchet MS" pitchFamily="34" charset="0"/>
              </a:rPr>
              <a:t> </a:t>
            </a:r>
            <a:r>
              <a:rPr lang="en-US" sz="1350" b="1" dirty="0" err="1">
                <a:latin typeface="Trebuchet MS" pitchFamily="34" charset="0"/>
              </a:rPr>
              <a:t>atasan</a:t>
            </a:r>
            <a:r>
              <a:rPr lang="en-US" sz="1350" b="1" dirty="0">
                <a:latin typeface="Trebuchet MS" pitchFamily="34" charset="0"/>
              </a:rPr>
              <a:t> (min. </a:t>
            </a:r>
            <a:r>
              <a:rPr lang="en-US" sz="1350" b="1" dirty="0" err="1">
                <a:latin typeface="Trebuchet MS" pitchFamily="34" charset="0"/>
              </a:rPr>
              <a:t>Es</a:t>
            </a:r>
            <a:r>
              <a:rPr lang="en-US" sz="1350" b="1" dirty="0">
                <a:latin typeface="Trebuchet MS" pitchFamily="34" charset="0"/>
              </a:rPr>
              <a:t>. III)</a:t>
            </a:r>
          </a:p>
          <a:p>
            <a:pPr marL="685800" indent="-214313" eaLnBrk="1" hangingPunct="1">
              <a:buFont typeface="+mj-lt"/>
              <a:buAutoNum type="alphaLcPeriod"/>
              <a:tabLst>
                <a:tab pos="728663" algn="l"/>
              </a:tabLst>
              <a:defRPr/>
            </a:pPr>
            <a:r>
              <a:rPr lang="en-US" sz="1350" b="1" dirty="0" err="1">
                <a:latin typeface="Trebuchet MS" pitchFamily="34" charset="0"/>
              </a:rPr>
              <a:t>Foto</a:t>
            </a:r>
            <a:r>
              <a:rPr lang="en-US" sz="1350" b="1" dirty="0">
                <a:latin typeface="Trebuchet MS" pitchFamily="34" charset="0"/>
              </a:rPr>
              <a:t> </a:t>
            </a:r>
            <a:r>
              <a:rPr lang="en-US" sz="1350" b="1" dirty="0" err="1">
                <a:latin typeface="Trebuchet MS" pitchFamily="34" charset="0"/>
              </a:rPr>
              <a:t>Kegiatan</a:t>
            </a:r>
            <a:endParaRPr lang="en-US" sz="1350" b="1" dirty="0">
              <a:latin typeface="Trebuchet MS" pitchFamily="34" charset="0"/>
            </a:endParaRPr>
          </a:p>
          <a:p>
            <a:pPr marL="685800" indent="-214313" eaLnBrk="1" hangingPunct="1">
              <a:buFont typeface="+mj-lt"/>
              <a:buAutoNum type="alphaLcPeriod"/>
              <a:tabLst>
                <a:tab pos="728663" algn="l"/>
              </a:tabLst>
              <a:defRPr/>
            </a:pPr>
            <a:r>
              <a:rPr lang="en-US" sz="1350" b="1" dirty="0" err="1">
                <a:latin typeface="Trebuchet MS" pitchFamily="34" charset="0"/>
              </a:rPr>
              <a:t>Makalah</a:t>
            </a:r>
            <a:r>
              <a:rPr lang="en-US" sz="1350" b="1" dirty="0">
                <a:latin typeface="Trebuchet MS" pitchFamily="34" charset="0"/>
              </a:rPr>
              <a:t> (</a:t>
            </a:r>
            <a:r>
              <a:rPr lang="en-US" sz="1350" b="1" dirty="0" err="1">
                <a:latin typeface="Trebuchet MS" pitchFamily="34" charset="0"/>
              </a:rPr>
              <a:t>sesuai</a:t>
            </a:r>
            <a:r>
              <a:rPr lang="en-US" sz="1350" b="1" dirty="0">
                <a:latin typeface="Trebuchet MS" pitchFamily="34" charset="0"/>
              </a:rPr>
              <a:t> </a:t>
            </a:r>
            <a:r>
              <a:rPr lang="en-US" sz="1350" b="1" dirty="0" err="1">
                <a:latin typeface="Trebuchet MS" pitchFamily="34" charset="0"/>
              </a:rPr>
              <a:t>dengan</a:t>
            </a:r>
            <a:r>
              <a:rPr lang="en-US" sz="1350" b="1" dirty="0">
                <a:latin typeface="Trebuchet MS" pitchFamily="34" charset="0"/>
              </a:rPr>
              <a:t> format </a:t>
            </a:r>
            <a:r>
              <a:rPr lang="en-US" sz="1350" b="1" dirty="0" err="1">
                <a:latin typeface="Trebuchet MS" pitchFamily="34" charset="0"/>
              </a:rPr>
              <a:t>baku</a:t>
            </a:r>
            <a:r>
              <a:rPr lang="en-US" sz="1350" b="1" dirty="0">
                <a:latin typeface="Trebuchet MS" pitchFamily="34" charset="0"/>
              </a:rPr>
              <a:t>) yang di </a:t>
            </a:r>
            <a:r>
              <a:rPr lang="en-US" sz="1350" b="1" dirty="0" err="1">
                <a:latin typeface="Trebuchet MS" pitchFamily="34" charset="0"/>
              </a:rPr>
              <a:t>tanda</a:t>
            </a:r>
            <a:r>
              <a:rPr lang="en-US" sz="1350" b="1" dirty="0">
                <a:latin typeface="Trebuchet MS" pitchFamily="34" charset="0"/>
              </a:rPr>
              <a:t> </a:t>
            </a:r>
            <a:r>
              <a:rPr lang="en-US" sz="1350" b="1" dirty="0" err="1">
                <a:latin typeface="Trebuchet MS" pitchFamily="34" charset="0"/>
              </a:rPr>
              <a:t>tangani</a:t>
            </a:r>
            <a:r>
              <a:rPr lang="en-US" sz="1350" b="1" dirty="0">
                <a:latin typeface="Trebuchet MS" pitchFamily="34" charset="0"/>
              </a:rPr>
              <a:t> </a:t>
            </a:r>
            <a:r>
              <a:rPr lang="en-US" sz="1350" b="1" dirty="0" err="1">
                <a:latin typeface="Trebuchet MS" pitchFamily="34" charset="0"/>
              </a:rPr>
              <a:t>atasan</a:t>
            </a:r>
            <a:r>
              <a:rPr lang="en-US" sz="1350" b="1" dirty="0">
                <a:latin typeface="Trebuchet MS" pitchFamily="34" charset="0"/>
              </a:rPr>
              <a:t> (min. </a:t>
            </a:r>
            <a:r>
              <a:rPr lang="en-US" sz="1350" b="1" dirty="0" err="1">
                <a:latin typeface="Trebuchet MS" pitchFamily="34" charset="0"/>
              </a:rPr>
              <a:t>Es</a:t>
            </a:r>
            <a:r>
              <a:rPr lang="en-US" sz="1350" b="1" dirty="0">
                <a:latin typeface="Trebuchet MS" pitchFamily="34" charset="0"/>
              </a:rPr>
              <a:t>. III)</a:t>
            </a:r>
          </a:p>
          <a:p>
            <a:pPr marL="457200" indent="-289322" eaLnBrk="1" hangingPunct="1">
              <a:buClr>
                <a:srgbClr val="FF0000"/>
              </a:buClr>
              <a:buFont typeface="Arial" panose="020B0604020202020204" pitchFamily="34" charset="0"/>
              <a:buNone/>
              <a:defRPr/>
            </a:pPr>
            <a:endParaRPr lang="en-US" sz="1350" b="1" dirty="0">
              <a:solidFill>
                <a:srgbClr val="000099"/>
              </a:solidFill>
              <a:latin typeface="Trebuchet MS" pitchFamily="34" charset="0"/>
            </a:endParaRPr>
          </a:p>
          <a:p>
            <a:pPr marL="457200" indent="-289322" algn="ctr" eaLnBrk="1" hangingPunct="1">
              <a:buClr>
                <a:srgbClr val="FF0000"/>
              </a:buClr>
              <a:buFont typeface="Arial" panose="020B0604020202020204" pitchFamily="34" charset="0"/>
              <a:buNone/>
              <a:defRPr/>
            </a:pPr>
            <a:r>
              <a:rPr lang="en-US" sz="1800" b="1" i="1" dirty="0" err="1">
                <a:solidFill>
                  <a:srgbClr val="0070C0"/>
                </a:solidFill>
                <a:latin typeface="Trebuchet MS" pitchFamily="34" charset="0"/>
              </a:rPr>
              <a:t>Masing-Masing</a:t>
            </a:r>
            <a:r>
              <a:rPr lang="en-US" sz="1800" b="1" i="1" dirty="0">
                <a:solidFill>
                  <a:srgbClr val="0070C0"/>
                </a:solidFill>
                <a:latin typeface="Trebuchet MS" pitchFamily="34" charset="0"/>
              </a:rPr>
              <a:t> </a:t>
            </a:r>
            <a:r>
              <a:rPr lang="en-US" sz="1800" b="1" i="1" dirty="0" err="1">
                <a:solidFill>
                  <a:srgbClr val="0070C0"/>
                </a:solidFill>
                <a:latin typeface="Trebuchet MS" pitchFamily="34" charset="0"/>
              </a:rPr>
              <a:t>Rangkap</a:t>
            </a:r>
            <a:r>
              <a:rPr lang="en-US" sz="1800" b="1" i="1" dirty="0">
                <a:solidFill>
                  <a:srgbClr val="0070C0"/>
                </a:solidFill>
                <a:latin typeface="Trebuchet MS" pitchFamily="34" charset="0"/>
              </a:rPr>
              <a:t> 3 </a:t>
            </a:r>
            <a:r>
              <a:rPr lang="en-US" sz="1800" b="1" i="1" dirty="0" err="1">
                <a:solidFill>
                  <a:srgbClr val="0070C0"/>
                </a:solidFill>
                <a:latin typeface="Trebuchet MS" pitchFamily="34" charset="0"/>
              </a:rPr>
              <a:t>dan</a:t>
            </a:r>
            <a:r>
              <a:rPr lang="en-US" sz="1800" b="1" i="1" dirty="0">
                <a:solidFill>
                  <a:srgbClr val="0070C0"/>
                </a:solidFill>
                <a:latin typeface="Trebuchet MS" pitchFamily="34" charset="0"/>
              </a:rPr>
              <a:t> </a:t>
            </a:r>
            <a:r>
              <a:rPr lang="en-US" sz="1800" b="1" i="1" dirty="0" err="1">
                <a:solidFill>
                  <a:srgbClr val="0070C0"/>
                </a:solidFill>
                <a:latin typeface="Trebuchet MS" pitchFamily="34" charset="0"/>
              </a:rPr>
              <a:t>Tiap</a:t>
            </a:r>
            <a:r>
              <a:rPr lang="en-US" sz="1800" b="1" i="1" dirty="0">
                <a:solidFill>
                  <a:srgbClr val="0070C0"/>
                </a:solidFill>
                <a:latin typeface="Trebuchet MS" pitchFamily="34" charset="0"/>
              </a:rPr>
              <a:t> </a:t>
            </a:r>
            <a:r>
              <a:rPr lang="en-US" sz="1800" b="1" i="1" dirty="0" err="1">
                <a:solidFill>
                  <a:srgbClr val="0070C0"/>
                </a:solidFill>
                <a:latin typeface="Trebuchet MS" pitchFamily="34" charset="0"/>
              </a:rPr>
              <a:t>Unsur</a:t>
            </a:r>
            <a:r>
              <a:rPr lang="en-US" sz="1800" b="1" i="1" dirty="0">
                <a:solidFill>
                  <a:srgbClr val="0070C0"/>
                </a:solidFill>
                <a:latin typeface="Trebuchet MS" pitchFamily="34" charset="0"/>
              </a:rPr>
              <a:t> </a:t>
            </a:r>
            <a:r>
              <a:rPr lang="en-US" sz="1800" b="1" i="1" dirty="0" err="1">
                <a:solidFill>
                  <a:srgbClr val="0070C0"/>
                </a:solidFill>
                <a:latin typeface="Trebuchet MS" pitchFamily="34" charset="0"/>
              </a:rPr>
              <a:t>Diberi</a:t>
            </a:r>
            <a:r>
              <a:rPr lang="en-US" sz="1800" b="1" i="1" dirty="0">
                <a:solidFill>
                  <a:srgbClr val="0070C0"/>
                </a:solidFill>
                <a:latin typeface="Trebuchet MS" pitchFamily="34" charset="0"/>
              </a:rPr>
              <a:t> </a:t>
            </a:r>
            <a:r>
              <a:rPr lang="en-US" sz="1800" b="1" i="1" dirty="0" err="1">
                <a:solidFill>
                  <a:srgbClr val="0070C0"/>
                </a:solidFill>
                <a:latin typeface="Trebuchet MS" pitchFamily="34" charset="0"/>
              </a:rPr>
              <a:t>Pembatas</a:t>
            </a:r>
            <a:endParaRPr lang="en-US" sz="1800" b="1" i="1" dirty="0">
              <a:solidFill>
                <a:srgbClr val="0070C0"/>
              </a:solidFill>
              <a:latin typeface="Trebuchet MS" pitchFamily="34" charset="0"/>
            </a:endParaRPr>
          </a:p>
        </p:txBody>
      </p:sp>
      <p:pic>
        <p:nvPicPr>
          <p:cNvPr id="5" name="Picture 4"/>
          <p:cNvPicPr>
            <a:picLocks noChangeAspect="1"/>
          </p:cNvPicPr>
          <p:nvPr/>
        </p:nvPicPr>
        <p:blipFill rotWithShape="1">
          <a:blip r:embed="rId4"/>
          <a:srcRect l="11169" t="14245" r="9752" b="30230"/>
          <a:stretch/>
        </p:blipFill>
        <p:spPr>
          <a:xfrm rot="458557">
            <a:off x="833297" y="952466"/>
            <a:ext cx="955173" cy="376827"/>
          </a:xfrm>
          <a:prstGeom prst="rect">
            <a:avLst/>
          </a:prstGeom>
        </p:spPr>
      </p:pic>
    </p:spTree>
    <p:extLst>
      <p:ext uri="{BB962C8B-B14F-4D97-AF65-F5344CB8AC3E}">
        <p14:creationId xmlns:p14="http://schemas.microsoft.com/office/powerpoint/2010/main" val="768182078"/>
      </p:ext>
    </p:extLst>
  </p:cSld>
  <p:clrMapOvr>
    <a:masterClrMapping/>
  </p:clrMapOvr>
  <p:transition spd="med">
    <p:pull/>
    <p:sndAc>
      <p:stSnd>
        <p:snd r:embed="rId3"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3">
                                            <p:bg/>
                                          </p:spTgt>
                                        </p:tgtEl>
                                        <p:attrNameLst>
                                          <p:attrName>style.visibility</p:attrName>
                                        </p:attrNameLst>
                                      </p:cBhvr>
                                      <p:to>
                                        <p:strVal val="visible"/>
                                      </p:to>
                                    </p:set>
                                    <p:anim calcmode="lin" valueType="num">
                                      <p:cBhvr additive="base">
                                        <p:cTn id="7" dur="500" fill="hold"/>
                                        <p:tgtEl>
                                          <p:spTgt spid="1536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536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363">
                                            <p:txEl>
                                              <p:pRg st="0" end="0"/>
                                            </p:txEl>
                                          </p:spTgt>
                                        </p:tgtEl>
                                        <p:attrNameLst>
                                          <p:attrName>style.visibility</p:attrName>
                                        </p:attrNameLst>
                                      </p:cBhvr>
                                      <p:to>
                                        <p:strVal val="visible"/>
                                      </p:to>
                                    </p:set>
                                    <p:anim calcmode="lin" valueType="num">
                                      <p:cBhvr additive="base">
                                        <p:cTn id="13" dur="500" fill="hold"/>
                                        <p:tgtEl>
                                          <p:spTgt spid="1536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3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363">
                                            <p:txEl>
                                              <p:pRg st="1" end="1"/>
                                            </p:txEl>
                                          </p:spTgt>
                                        </p:tgtEl>
                                        <p:attrNameLst>
                                          <p:attrName>style.visibility</p:attrName>
                                        </p:attrNameLst>
                                      </p:cBhvr>
                                      <p:to>
                                        <p:strVal val="visible"/>
                                      </p:to>
                                    </p:set>
                                    <p:anim calcmode="lin" valueType="num">
                                      <p:cBhvr additive="base">
                                        <p:cTn id="19" dur="500" fill="hold"/>
                                        <p:tgtEl>
                                          <p:spTgt spid="1536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36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363">
                                            <p:txEl>
                                              <p:pRg st="2" end="2"/>
                                            </p:txEl>
                                          </p:spTgt>
                                        </p:tgtEl>
                                        <p:attrNameLst>
                                          <p:attrName>style.visibility</p:attrName>
                                        </p:attrNameLst>
                                      </p:cBhvr>
                                      <p:to>
                                        <p:strVal val="visible"/>
                                      </p:to>
                                    </p:set>
                                    <p:anim calcmode="lin" valueType="num">
                                      <p:cBhvr additive="base">
                                        <p:cTn id="25" dur="500" fill="hold"/>
                                        <p:tgtEl>
                                          <p:spTgt spid="1536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536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5363">
                                            <p:txEl>
                                              <p:pRg st="3" end="3"/>
                                            </p:txEl>
                                          </p:spTgt>
                                        </p:tgtEl>
                                        <p:attrNameLst>
                                          <p:attrName>style.visibility</p:attrName>
                                        </p:attrNameLst>
                                      </p:cBhvr>
                                      <p:to>
                                        <p:strVal val="visible"/>
                                      </p:to>
                                    </p:set>
                                    <p:anim calcmode="lin" valueType="num">
                                      <p:cBhvr additive="base">
                                        <p:cTn id="31" dur="500" fill="hold"/>
                                        <p:tgtEl>
                                          <p:spTgt spid="1536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536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5363">
                                            <p:txEl>
                                              <p:pRg st="4" end="4"/>
                                            </p:txEl>
                                          </p:spTgt>
                                        </p:tgtEl>
                                        <p:attrNameLst>
                                          <p:attrName>style.visibility</p:attrName>
                                        </p:attrNameLst>
                                      </p:cBhvr>
                                      <p:to>
                                        <p:strVal val="visible"/>
                                      </p:to>
                                    </p:set>
                                    <p:anim calcmode="lin" valueType="num">
                                      <p:cBhvr additive="base">
                                        <p:cTn id="37" dur="500" fill="hold"/>
                                        <p:tgtEl>
                                          <p:spTgt spid="1536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536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5363">
                                            <p:txEl>
                                              <p:pRg st="5" end="5"/>
                                            </p:txEl>
                                          </p:spTgt>
                                        </p:tgtEl>
                                        <p:attrNameLst>
                                          <p:attrName>style.visibility</p:attrName>
                                        </p:attrNameLst>
                                      </p:cBhvr>
                                      <p:to>
                                        <p:strVal val="visible"/>
                                      </p:to>
                                    </p:set>
                                    <p:anim calcmode="lin" valueType="num">
                                      <p:cBhvr additive="base">
                                        <p:cTn id="43" dur="500" fill="hold"/>
                                        <p:tgtEl>
                                          <p:spTgt spid="1536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536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5363">
                                            <p:txEl>
                                              <p:pRg st="6" end="6"/>
                                            </p:txEl>
                                          </p:spTgt>
                                        </p:tgtEl>
                                        <p:attrNameLst>
                                          <p:attrName>style.visibility</p:attrName>
                                        </p:attrNameLst>
                                      </p:cBhvr>
                                      <p:to>
                                        <p:strVal val="visible"/>
                                      </p:to>
                                    </p:set>
                                    <p:anim calcmode="lin" valueType="num">
                                      <p:cBhvr additive="base">
                                        <p:cTn id="49" dur="500" fill="hold"/>
                                        <p:tgtEl>
                                          <p:spTgt spid="1536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536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5363">
                                            <p:txEl>
                                              <p:pRg st="7" end="7"/>
                                            </p:txEl>
                                          </p:spTgt>
                                        </p:tgtEl>
                                        <p:attrNameLst>
                                          <p:attrName>style.visibility</p:attrName>
                                        </p:attrNameLst>
                                      </p:cBhvr>
                                      <p:to>
                                        <p:strVal val="visible"/>
                                      </p:to>
                                    </p:set>
                                    <p:anim calcmode="lin" valueType="num">
                                      <p:cBhvr additive="base">
                                        <p:cTn id="55" dur="500" fill="hold"/>
                                        <p:tgtEl>
                                          <p:spTgt spid="1536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536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5363">
                                            <p:txEl>
                                              <p:pRg st="8" end="8"/>
                                            </p:txEl>
                                          </p:spTgt>
                                        </p:tgtEl>
                                        <p:attrNameLst>
                                          <p:attrName>style.visibility</p:attrName>
                                        </p:attrNameLst>
                                      </p:cBhvr>
                                      <p:to>
                                        <p:strVal val="visible"/>
                                      </p:to>
                                    </p:set>
                                    <p:anim calcmode="lin" valueType="num">
                                      <p:cBhvr additive="base">
                                        <p:cTn id="61" dur="500" fill="hold"/>
                                        <p:tgtEl>
                                          <p:spTgt spid="1536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536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5363">
                                            <p:txEl>
                                              <p:pRg st="9" end="9"/>
                                            </p:txEl>
                                          </p:spTgt>
                                        </p:tgtEl>
                                        <p:attrNameLst>
                                          <p:attrName>style.visibility</p:attrName>
                                        </p:attrNameLst>
                                      </p:cBhvr>
                                      <p:to>
                                        <p:strVal val="visible"/>
                                      </p:to>
                                    </p:set>
                                    <p:anim calcmode="lin" valueType="num">
                                      <p:cBhvr additive="base">
                                        <p:cTn id="67" dur="500" fill="hold"/>
                                        <p:tgtEl>
                                          <p:spTgt spid="15363">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1536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5363">
                                            <p:txEl>
                                              <p:pRg st="10" end="10"/>
                                            </p:txEl>
                                          </p:spTgt>
                                        </p:tgtEl>
                                        <p:attrNameLst>
                                          <p:attrName>style.visibility</p:attrName>
                                        </p:attrNameLst>
                                      </p:cBhvr>
                                      <p:to>
                                        <p:strVal val="visible"/>
                                      </p:to>
                                    </p:set>
                                    <p:anim calcmode="lin" valueType="num">
                                      <p:cBhvr additive="base">
                                        <p:cTn id="73" dur="500" fill="hold"/>
                                        <p:tgtEl>
                                          <p:spTgt spid="15363">
                                            <p:txEl>
                                              <p:pRg st="10" end="1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1536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5363">
                                            <p:txEl>
                                              <p:pRg st="11" end="11"/>
                                            </p:txEl>
                                          </p:spTgt>
                                        </p:tgtEl>
                                        <p:attrNameLst>
                                          <p:attrName>style.visibility</p:attrName>
                                        </p:attrNameLst>
                                      </p:cBhvr>
                                      <p:to>
                                        <p:strVal val="visible"/>
                                      </p:to>
                                    </p:set>
                                    <p:anim calcmode="lin" valueType="num">
                                      <p:cBhvr additive="base">
                                        <p:cTn id="79" dur="500" fill="hold"/>
                                        <p:tgtEl>
                                          <p:spTgt spid="15363">
                                            <p:txEl>
                                              <p:pRg st="11" end="11"/>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1536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5363">
                                            <p:txEl>
                                              <p:pRg st="12" end="12"/>
                                            </p:txEl>
                                          </p:spTgt>
                                        </p:tgtEl>
                                        <p:attrNameLst>
                                          <p:attrName>style.visibility</p:attrName>
                                        </p:attrNameLst>
                                      </p:cBhvr>
                                      <p:to>
                                        <p:strVal val="visible"/>
                                      </p:to>
                                    </p:set>
                                    <p:anim calcmode="lin" valueType="num">
                                      <p:cBhvr additive="base">
                                        <p:cTn id="85" dur="500" fill="hold"/>
                                        <p:tgtEl>
                                          <p:spTgt spid="15363">
                                            <p:txEl>
                                              <p:pRg st="12" end="12"/>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15363">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5363">
                                            <p:txEl>
                                              <p:pRg st="13" end="13"/>
                                            </p:txEl>
                                          </p:spTgt>
                                        </p:tgtEl>
                                        <p:attrNameLst>
                                          <p:attrName>style.visibility</p:attrName>
                                        </p:attrNameLst>
                                      </p:cBhvr>
                                      <p:to>
                                        <p:strVal val="visible"/>
                                      </p:to>
                                    </p:set>
                                    <p:anim calcmode="lin" valueType="num">
                                      <p:cBhvr additive="base">
                                        <p:cTn id="91" dur="500" fill="hold"/>
                                        <p:tgtEl>
                                          <p:spTgt spid="15363">
                                            <p:txEl>
                                              <p:pRg st="13" end="13"/>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15363">
                                            <p:txEl>
                                              <p:pRg st="13" end="13"/>
                                            </p:txEl>
                                          </p:spTgt>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15363">
                                            <p:txEl>
                                              <p:pRg st="14" end="14"/>
                                            </p:txEl>
                                          </p:spTgt>
                                        </p:tgtEl>
                                        <p:attrNameLst>
                                          <p:attrName>style.visibility</p:attrName>
                                        </p:attrNameLst>
                                      </p:cBhvr>
                                      <p:to>
                                        <p:strVal val="visible"/>
                                      </p:to>
                                    </p:set>
                                    <p:anim calcmode="lin" valueType="num">
                                      <p:cBhvr additive="base">
                                        <p:cTn id="97" dur="500" fill="hold"/>
                                        <p:tgtEl>
                                          <p:spTgt spid="15363">
                                            <p:txEl>
                                              <p:pRg st="14" end="14"/>
                                            </p:txEl>
                                          </p:spTgt>
                                        </p:tgtEl>
                                        <p:attrNameLst>
                                          <p:attrName>ppt_x</p:attrName>
                                        </p:attrNameLst>
                                      </p:cBhvr>
                                      <p:tavLst>
                                        <p:tav tm="0">
                                          <p:val>
                                            <p:strVal val="#ppt_x"/>
                                          </p:val>
                                        </p:tav>
                                        <p:tav tm="100000">
                                          <p:val>
                                            <p:strVal val="#ppt_x"/>
                                          </p:val>
                                        </p:tav>
                                      </p:tavLst>
                                    </p:anim>
                                    <p:anim calcmode="lin" valueType="num">
                                      <p:cBhvr additive="base">
                                        <p:cTn id="98" dur="500" fill="hold"/>
                                        <p:tgtEl>
                                          <p:spTgt spid="15363">
                                            <p:txEl>
                                              <p:pRg st="14" end="14"/>
                                            </p:txEl>
                                          </p:spTgt>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15363">
                                            <p:txEl>
                                              <p:pRg st="16" end="16"/>
                                            </p:txEl>
                                          </p:spTgt>
                                        </p:tgtEl>
                                        <p:attrNameLst>
                                          <p:attrName>style.visibility</p:attrName>
                                        </p:attrNameLst>
                                      </p:cBhvr>
                                      <p:to>
                                        <p:strVal val="visible"/>
                                      </p:to>
                                    </p:set>
                                    <p:anim calcmode="lin" valueType="num">
                                      <p:cBhvr additive="base">
                                        <p:cTn id="103" dur="500" fill="hold"/>
                                        <p:tgtEl>
                                          <p:spTgt spid="15363">
                                            <p:txEl>
                                              <p:pRg st="16" end="16"/>
                                            </p:txEl>
                                          </p:spTgt>
                                        </p:tgtEl>
                                        <p:attrNameLst>
                                          <p:attrName>ppt_x</p:attrName>
                                        </p:attrNameLst>
                                      </p:cBhvr>
                                      <p:tavLst>
                                        <p:tav tm="0">
                                          <p:val>
                                            <p:strVal val="#ppt_x"/>
                                          </p:val>
                                        </p:tav>
                                        <p:tav tm="100000">
                                          <p:val>
                                            <p:strVal val="#ppt_x"/>
                                          </p:val>
                                        </p:tav>
                                      </p:tavLst>
                                    </p:anim>
                                    <p:anim calcmode="lin" valueType="num">
                                      <p:cBhvr additive="base">
                                        <p:cTn id="104" dur="500" fill="hold"/>
                                        <p:tgtEl>
                                          <p:spTgt spid="15363">
                                            <p:txEl>
                                              <p:pRg st="16" end="1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388302" y="-675013"/>
            <a:ext cx="2952751" cy="28813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en-US" sz="2800" b="1" dirty="0">
                <a:solidFill>
                  <a:schemeClr val="bg1"/>
                </a:solidFill>
              </a:rPr>
              <a:t>COVER DUPAK</a:t>
            </a:r>
            <a:endParaRPr lang="en-US" sz="2800" b="1" dirty="0">
              <a:solidFill>
                <a:schemeClr val="bg1"/>
              </a:solidFill>
            </a:endParaRPr>
          </a:p>
        </p:txBody>
      </p:sp>
      <p:pic>
        <p:nvPicPr>
          <p:cNvPr id="4" name="Picture 3"/>
          <p:cNvPicPr>
            <a:picLocks noChangeAspect="1"/>
          </p:cNvPicPr>
          <p:nvPr/>
        </p:nvPicPr>
        <p:blipFill rotWithShape="1">
          <a:blip r:embed="rId3"/>
          <a:srcRect l="37824" t="19485" r="33951" b="10626"/>
          <a:stretch/>
        </p:blipFill>
        <p:spPr>
          <a:xfrm>
            <a:off x="4259032" y="0"/>
            <a:ext cx="4868926" cy="6853920"/>
          </a:xfrm>
          <a:prstGeom prst="rect">
            <a:avLst/>
          </a:prstGeom>
          <a:ln>
            <a:noFill/>
          </a:ln>
          <a:effectLst>
            <a:softEdge rad="112500"/>
          </a:effectLst>
        </p:spPr>
      </p:pic>
      <p:sp>
        <p:nvSpPr>
          <p:cNvPr id="12" name="Right Arrow Callout 11"/>
          <p:cNvSpPr/>
          <p:nvPr/>
        </p:nvSpPr>
        <p:spPr>
          <a:xfrm>
            <a:off x="1932887" y="4583113"/>
            <a:ext cx="3559175" cy="647700"/>
          </a:xfrm>
          <a:prstGeom prst="rightArrowCallout">
            <a:avLst/>
          </a:prstGeom>
          <a:solidFill>
            <a:srgbClr val="00B050"/>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r>
              <a:rPr lang="en-US" dirty="0">
                <a:solidFill>
                  <a:srgbClr val="FFFFFF"/>
                </a:solidFill>
              </a:rPr>
              <a:t>PERIODE PENILAIAN</a:t>
            </a:r>
          </a:p>
        </p:txBody>
      </p:sp>
      <p:sp>
        <p:nvSpPr>
          <p:cNvPr id="15" name="Right Arrow Callout 14"/>
          <p:cNvSpPr/>
          <p:nvPr/>
        </p:nvSpPr>
        <p:spPr>
          <a:xfrm>
            <a:off x="2484239" y="3645396"/>
            <a:ext cx="2663825" cy="647700"/>
          </a:xfrm>
          <a:prstGeom prst="rightArrowCallout">
            <a:avLst/>
          </a:prstGeom>
          <a:solidFill>
            <a:srgbClr val="00B050"/>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r>
              <a:rPr lang="en-US" dirty="0">
                <a:solidFill>
                  <a:srgbClr val="FFFFFF"/>
                </a:solidFill>
              </a:rPr>
              <a:t>DATA DIRI</a:t>
            </a:r>
          </a:p>
        </p:txBody>
      </p:sp>
      <p:sp>
        <p:nvSpPr>
          <p:cNvPr id="16" name="Right Arrow Callout 15"/>
          <p:cNvSpPr/>
          <p:nvPr/>
        </p:nvSpPr>
        <p:spPr>
          <a:xfrm>
            <a:off x="2384425" y="2275657"/>
            <a:ext cx="2663825" cy="649287"/>
          </a:xfrm>
          <a:prstGeom prst="rightArrowCallout">
            <a:avLst/>
          </a:prstGeom>
          <a:solidFill>
            <a:srgbClr val="00B050"/>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r>
              <a:rPr lang="en-US" dirty="0">
                <a:solidFill>
                  <a:srgbClr val="FFFFFF"/>
                </a:solidFill>
              </a:rPr>
              <a:t>JENIS JAFUNG</a:t>
            </a:r>
          </a:p>
        </p:txBody>
      </p:sp>
      <p:sp>
        <p:nvSpPr>
          <p:cNvPr id="17" name="Right Arrow Callout 16"/>
          <p:cNvSpPr/>
          <p:nvPr/>
        </p:nvSpPr>
        <p:spPr>
          <a:xfrm>
            <a:off x="2627313" y="1485156"/>
            <a:ext cx="2665412" cy="647700"/>
          </a:xfrm>
          <a:prstGeom prst="rightArrowCallout">
            <a:avLst/>
          </a:prstGeom>
          <a:solidFill>
            <a:srgbClr val="00B050"/>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r>
              <a:rPr lang="en-US" dirty="0">
                <a:solidFill>
                  <a:srgbClr val="FFFFFF"/>
                </a:solidFill>
              </a:rPr>
              <a:t>JUDUL</a:t>
            </a:r>
          </a:p>
        </p:txBody>
      </p:sp>
      <p:pic>
        <p:nvPicPr>
          <p:cNvPr id="18" name="Picture 17"/>
          <p:cNvPicPr>
            <a:picLocks noChangeAspect="1"/>
          </p:cNvPicPr>
          <p:nvPr/>
        </p:nvPicPr>
        <p:blipFill rotWithShape="1">
          <a:blip r:embed="rId4"/>
          <a:srcRect l="11169" t="14245" r="9752" b="30230"/>
          <a:stretch/>
        </p:blipFill>
        <p:spPr>
          <a:xfrm>
            <a:off x="113132" y="6075045"/>
            <a:ext cx="1714357" cy="676334"/>
          </a:xfrm>
          <a:prstGeom prst="rect">
            <a:avLst/>
          </a:prstGeom>
        </p:spPr>
      </p:pic>
    </p:spTree>
    <p:extLst>
      <p:ext uri="{BB962C8B-B14F-4D97-AF65-F5344CB8AC3E}">
        <p14:creationId xmlns:p14="http://schemas.microsoft.com/office/powerpoint/2010/main" val="573339243"/>
      </p:ext>
    </p:extLst>
  </p:cSld>
  <p:clrMapOvr>
    <a:masterClrMapping/>
  </p:clrMapOvr>
  <p:transition spd="med">
    <p:pull/>
    <p:sndAc>
      <p:stSnd>
        <p:snd r:embed="rId2"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circle(in)">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circle(in)">
                                      <p:cBhvr>
                                        <p:cTn id="12" dur="20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circle(in)">
                                      <p:cBhvr>
                                        <p:cTn id="17" dur="20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P spid="16" grpId="0" animBg="1"/>
      <p:bldP spid="1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468313" y="-531813"/>
            <a:ext cx="2952751" cy="28813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en-US" sz="2800" b="1" dirty="0">
                <a:solidFill>
                  <a:schemeClr val="bg1"/>
                </a:solidFill>
              </a:rPr>
              <a:t>SURAT USULAN DARI UNIT KERJA</a:t>
            </a:r>
            <a:endParaRPr lang="en-US" sz="2800" b="1" dirty="0">
              <a:solidFill>
                <a:schemeClr val="bg1"/>
              </a:solidFill>
            </a:endParaRPr>
          </a:p>
        </p:txBody>
      </p:sp>
      <p:pic>
        <p:nvPicPr>
          <p:cNvPr id="2" name="Picture 1"/>
          <p:cNvPicPr>
            <a:picLocks noChangeAspect="1"/>
          </p:cNvPicPr>
          <p:nvPr/>
        </p:nvPicPr>
        <p:blipFill rotWithShape="1">
          <a:blip r:embed="rId3"/>
          <a:srcRect l="52616" t="18500" r="19561" b="10625"/>
          <a:stretch/>
        </p:blipFill>
        <p:spPr>
          <a:xfrm>
            <a:off x="3779912" y="20724"/>
            <a:ext cx="5343748" cy="6821262"/>
          </a:xfrm>
          <a:prstGeom prst="rect">
            <a:avLst/>
          </a:prstGeom>
          <a:ln>
            <a:noFill/>
          </a:ln>
          <a:effectLst>
            <a:softEdge rad="112500"/>
          </a:effectLst>
        </p:spPr>
      </p:pic>
      <p:sp>
        <p:nvSpPr>
          <p:cNvPr id="9" name="Right Arrow Callout 8"/>
          <p:cNvSpPr/>
          <p:nvPr/>
        </p:nvSpPr>
        <p:spPr>
          <a:xfrm>
            <a:off x="1258888" y="5373688"/>
            <a:ext cx="5216525" cy="647700"/>
          </a:xfrm>
          <a:prstGeom prst="rightArrowCallout">
            <a:avLst/>
          </a:prstGeom>
          <a:solidFill>
            <a:srgbClr val="00B050"/>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r>
              <a:rPr lang="en-US" dirty="0">
                <a:solidFill>
                  <a:srgbClr val="FFFFFF"/>
                </a:solidFill>
              </a:rPr>
              <a:t>PEJABAT MINIMAL ES. III</a:t>
            </a:r>
          </a:p>
        </p:txBody>
      </p:sp>
      <p:pic>
        <p:nvPicPr>
          <p:cNvPr id="10" name="Picture 9"/>
          <p:cNvPicPr>
            <a:picLocks noChangeAspect="1"/>
          </p:cNvPicPr>
          <p:nvPr/>
        </p:nvPicPr>
        <p:blipFill rotWithShape="1">
          <a:blip r:embed="rId4"/>
          <a:srcRect l="11169" t="14245" r="9752" b="30230"/>
          <a:stretch/>
        </p:blipFill>
        <p:spPr>
          <a:xfrm>
            <a:off x="113132" y="6091087"/>
            <a:ext cx="1714357" cy="676334"/>
          </a:xfrm>
          <a:prstGeom prst="rect">
            <a:avLst/>
          </a:prstGeom>
        </p:spPr>
      </p:pic>
    </p:spTree>
    <p:extLst>
      <p:ext uri="{BB962C8B-B14F-4D97-AF65-F5344CB8AC3E}">
        <p14:creationId xmlns:p14="http://schemas.microsoft.com/office/powerpoint/2010/main" val="2967947256"/>
      </p:ext>
    </p:extLst>
  </p:cSld>
  <p:clrMapOvr>
    <a:masterClrMapping/>
  </p:clrMapOvr>
  <p:transition spd="med">
    <p:pull/>
    <p:sndAc>
      <p:stSnd>
        <p:snd r:embed="rId2"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44"/>
          <p:cNvPicPr>
            <a:picLocks noChangeAspect="1"/>
          </p:cNvPicPr>
          <p:nvPr/>
        </p:nvPicPr>
        <p:blipFill rotWithShape="1">
          <a:blip r:embed="rId3"/>
          <a:srcRect l="11169" t="14245" r="9752" b="30230"/>
          <a:stretch/>
        </p:blipFill>
        <p:spPr>
          <a:xfrm rot="458557">
            <a:off x="833297" y="952466"/>
            <a:ext cx="955173" cy="376827"/>
          </a:xfrm>
          <a:prstGeom prst="rect">
            <a:avLst/>
          </a:prstGeom>
        </p:spPr>
      </p:pic>
      <p:pic>
        <p:nvPicPr>
          <p:cNvPr id="2" name="Picture 1"/>
          <p:cNvPicPr>
            <a:picLocks noChangeAspect="1"/>
          </p:cNvPicPr>
          <p:nvPr/>
        </p:nvPicPr>
        <p:blipFill rotWithShape="1">
          <a:blip r:embed="rId4"/>
          <a:srcRect l="1852" t="35236" r="60515" b="28384"/>
          <a:stretch/>
        </p:blipFill>
        <p:spPr>
          <a:xfrm>
            <a:off x="797475" y="1268760"/>
            <a:ext cx="7575943" cy="5256584"/>
          </a:xfrm>
          <a:prstGeom prst="rect">
            <a:avLst/>
          </a:prstGeom>
        </p:spPr>
      </p:pic>
      <p:sp>
        <p:nvSpPr>
          <p:cNvPr id="3" name="Rectangular Callout 2"/>
          <p:cNvSpPr/>
          <p:nvPr/>
        </p:nvSpPr>
        <p:spPr>
          <a:xfrm rot="5400000">
            <a:off x="3200420" y="1121316"/>
            <a:ext cx="1656184" cy="3391232"/>
          </a:xfrm>
          <a:prstGeom prst="wedgeRectCallout">
            <a:avLst>
              <a:gd name="adj1" fmla="val -28319"/>
              <a:gd name="adj2" fmla="val 63871"/>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id-ID" dirty="0" smtClean="0"/>
              <a:t>UNSUR TERBAGI ATAS :</a:t>
            </a:r>
          </a:p>
          <a:p>
            <a:pPr marL="342900" indent="-342900" algn="ctr">
              <a:buAutoNum type="arabicPeriod"/>
            </a:pPr>
            <a:r>
              <a:rPr lang="id-ID" dirty="0" smtClean="0"/>
              <a:t>Unsur Utama ≥ 80%</a:t>
            </a:r>
          </a:p>
          <a:p>
            <a:pPr algn="ctr">
              <a:buAutoNum type="arabicPeriod"/>
            </a:pPr>
            <a:r>
              <a:rPr lang="id-ID" dirty="0" smtClean="0"/>
              <a:t>Unsur Penunjang ≤ 20% </a:t>
            </a:r>
          </a:p>
          <a:p>
            <a:pPr algn="ctr"/>
            <a:r>
              <a:rPr lang="id-ID" dirty="0"/>
              <a:t>(Psl. 11 ayat </a:t>
            </a:r>
            <a:r>
              <a:rPr lang="id-ID" dirty="0" smtClean="0"/>
              <a:t>1)</a:t>
            </a:r>
            <a:endParaRPr lang="id-ID" dirty="0"/>
          </a:p>
          <a:p>
            <a:pPr algn="ctr"/>
            <a:r>
              <a:rPr lang="id-ID" dirty="0" smtClean="0"/>
              <a:t>(Psl. 12 ayat (2) huruf a dan b) </a:t>
            </a:r>
            <a:endParaRPr lang="id-ID" dirty="0"/>
          </a:p>
        </p:txBody>
      </p:sp>
      <p:sp>
        <p:nvSpPr>
          <p:cNvPr id="4" name="Line Callout 2 3"/>
          <p:cNvSpPr/>
          <p:nvPr/>
        </p:nvSpPr>
        <p:spPr>
          <a:xfrm rot="5400000">
            <a:off x="4649073" y="2785993"/>
            <a:ext cx="2510150" cy="4680520"/>
          </a:xfrm>
          <a:prstGeom prst="borderCallout2">
            <a:avLst>
              <a:gd name="adj1" fmla="val 45614"/>
              <a:gd name="adj2" fmla="val 485"/>
              <a:gd name="adj3" fmla="val 45613"/>
              <a:gd name="adj4" fmla="val -15932"/>
              <a:gd name="adj5" fmla="val 58160"/>
              <a:gd name="adj6" fmla="val -47322"/>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id-ID" dirty="0" smtClean="0"/>
              <a:t>UNSUR UTAMA TERBAGI ATAS UNSUR :</a:t>
            </a:r>
          </a:p>
          <a:p>
            <a:pPr marL="342900" indent="-342900" algn="ctr">
              <a:buAutoNum type="arabicPeriod"/>
            </a:pPr>
            <a:r>
              <a:rPr lang="id-ID" dirty="0" smtClean="0"/>
              <a:t>Pendidikan</a:t>
            </a:r>
          </a:p>
          <a:p>
            <a:pPr marL="342900" indent="-342900" algn="ctr">
              <a:buAutoNum type="arabicPeriod"/>
            </a:pPr>
            <a:r>
              <a:rPr lang="id-ID" dirty="0" smtClean="0"/>
              <a:t>Perencanaan</a:t>
            </a:r>
          </a:p>
          <a:p>
            <a:pPr marL="342900" indent="-342900" algn="ctr">
              <a:buAutoNum type="arabicPeriod"/>
            </a:pPr>
            <a:r>
              <a:rPr lang="id-ID" dirty="0" smtClean="0"/>
              <a:t>Pemilihan Penyedia</a:t>
            </a:r>
          </a:p>
          <a:p>
            <a:pPr marL="342900" indent="-342900" algn="ctr">
              <a:buAutoNum type="arabicPeriod"/>
            </a:pPr>
            <a:r>
              <a:rPr lang="id-ID" dirty="0" smtClean="0"/>
              <a:t>Manajemen Kontrak</a:t>
            </a:r>
          </a:p>
          <a:p>
            <a:pPr marL="342900" indent="-342900" algn="ctr">
              <a:buAutoNum type="arabicPeriod"/>
            </a:pPr>
            <a:r>
              <a:rPr lang="id-ID" dirty="0" smtClean="0"/>
              <a:t>Manajemen Informasi Aset</a:t>
            </a:r>
          </a:p>
          <a:p>
            <a:pPr marL="342900" indent="-342900" algn="ctr">
              <a:buAutoNum type="arabicPeriod"/>
            </a:pPr>
            <a:r>
              <a:rPr lang="id-ID" dirty="0" smtClean="0"/>
              <a:t>Pengembangan Profesi</a:t>
            </a:r>
          </a:p>
          <a:p>
            <a:pPr algn="ctr"/>
            <a:r>
              <a:rPr lang="id-ID" dirty="0" smtClean="0"/>
              <a:t>(Psl. 11 </a:t>
            </a:r>
            <a:r>
              <a:rPr lang="id-ID" dirty="0"/>
              <a:t>ayat </a:t>
            </a:r>
            <a:r>
              <a:rPr lang="id-ID" dirty="0" smtClean="0"/>
              <a:t>2)</a:t>
            </a:r>
            <a:endParaRPr lang="id-ID" dirty="0"/>
          </a:p>
        </p:txBody>
      </p:sp>
      <p:sp>
        <p:nvSpPr>
          <p:cNvPr id="7" name="Oval 6"/>
          <p:cNvSpPr/>
          <p:nvPr/>
        </p:nvSpPr>
        <p:spPr>
          <a:xfrm>
            <a:off x="-324967" y="-819472"/>
            <a:ext cx="2952751" cy="28813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en-US" sz="2800" b="1" dirty="0">
                <a:solidFill>
                  <a:schemeClr val="bg1"/>
                </a:solidFill>
              </a:rPr>
              <a:t>USULAN</a:t>
            </a:r>
            <a:r>
              <a:rPr lang="en-US" altLang="en-US" sz="2800" b="1" dirty="0">
                <a:solidFill>
                  <a:srgbClr val="1C1C1C"/>
                </a:solidFill>
              </a:rPr>
              <a:t> </a:t>
            </a:r>
            <a:r>
              <a:rPr lang="en-US" altLang="en-US" sz="2800" b="1" dirty="0">
                <a:solidFill>
                  <a:schemeClr val="bg1"/>
                </a:solidFill>
              </a:rPr>
              <a:t>DUPAK</a:t>
            </a:r>
            <a:endParaRPr lang="en-US" sz="2800" b="1" dirty="0">
              <a:solidFill>
                <a:schemeClr val="bg1"/>
              </a:solidFill>
            </a:endParaRPr>
          </a:p>
        </p:txBody>
      </p:sp>
    </p:spTree>
    <p:extLst>
      <p:ext uri="{BB962C8B-B14F-4D97-AF65-F5344CB8AC3E}">
        <p14:creationId xmlns:p14="http://schemas.microsoft.com/office/powerpoint/2010/main" val="1735793521"/>
      </p:ext>
    </p:extLst>
  </p:cSld>
  <p:clrMapOvr>
    <a:masterClrMapping/>
  </p:clrMapOvr>
  <p:transition spd="med">
    <p:pull/>
    <p:sndAc>
      <p:stSnd>
        <p:snd r:embed="rId2"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44"/>
          <p:cNvPicPr>
            <a:picLocks noChangeAspect="1"/>
          </p:cNvPicPr>
          <p:nvPr/>
        </p:nvPicPr>
        <p:blipFill rotWithShape="1">
          <a:blip r:embed="rId3"/>
          <a:srcRect l="11169" t="14245" r="9752" b="30230"/>
          <a:stretch/>
        </p:blipFill>
        <p:spPr>
          <a:xfrm rot="458557">
            <a:off x="833297" y="952466"/>
            <a:ext cx="955173" cy="376827"/>
          </a:xfrm>
          <a:prstGeom prst="rect">
            <a:avLst/>
          </a:prstGeom>
        </p:spPr>
      </p:pic>
      <p:pic>
        <p:nvPicPr>
          <p:cNvPr id="4" name="Picture 3"/>
          <p:cNvPicPr>
            <a:picLocks noChangeAspect="1"/>
          </p:cNvPicPr>
          <p:nvPr/>
        </p:nvPicPr>
        <p:blipFill rotWithShape="1">
          <a:blip r:embed="rId4"/>
          <a:srcRect l="2958" t="32281" r="20115" b="12594"/>
          <a:stretch/>
        </p:blipFill>
        <p:spPr>
          <a:xfrm>
            <a:off x="411103" y="1391136"/>
            <a:ext cx="8281395" cy="5278224"/>
          </a:xfrm>
          <a:prstGeom prst="rect">
            <a:avLst/>
          </a:prstGeom>
        </p:spPr>
      </p:pic>
      <p:sp>
        <p:nvSpPr>
          <p:cNvPr id="9" name="Oval 8"/>
          <p:cNvSpPr/>
          <p:nvPr/>
        </p:nvSpPr>
        <p:spPr>
          <a:xfrm>
            <a:off x="-324967" y="-819472"/>
            <a:ext cx="2952751" cy="28813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en-US" sz="2800" b="1" dirty="0">
                <a:solidFill>
                  <a:schemeClr val="bg1"/>
                </a:solidFill>
              </a:rPr>
              <a:t>USULAN</a:t>
            </a:r>
            <a:r>
              <a:rPr lang="en-US" altLang="en-US" sz="2800" b="1" dirty="0">
                <a:solidFill>
                  <a:srgbClr val="1C1C1C"/>
                </a:solidFill>
              </a:rPr>
              <a:t> </a:t>
            </a:r>
            <a:r>
              <a:rPr lang="en-US" altLang="en-US" sz="2800" b="1" dirty="0">
                <a:solidFill>
                  <a:schemeClr val="bg1"/>
                </a:solidFill>
              </a:rPr>
              <a:t>DUPAK</a:t>
            </a:r>
            <a:endParaRPr lang="en-US" sz="2800" b="1" dirty="0">
              <a:solidFill>
                <a:schemeClr val="bg1"/>
              </a:solidFill>
            </a:endParaRPr>
          </a:p>
        </p:txBody>
      </p:sp>
      <p:sp>
        <p:nvSpPr>
          <p:cNvPr id="10" name="Rectangular Callout 9"/>
          <p:cNvSpPr/>
          <p:nvPr/>
        </p:nvSpPr>
        <p:spPr>
          <a:xfrm rot="5400000">
            <a:off x="3389584" y="2195228"/>
            <a:ext cx="3869159" cy="4464496"/>
          </a:xfrm>
          <a:prstGeom prst="wedgeRectCallout">
            <a:avLst>
              <a:gd name="adj1" fmla="val -23632"/>
              <a:gd name="adj2" fmla="val 74045"/>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80963" algn="ctr"/>
            <a:r>
              <a:rPr lang="id-ID" sz="2000" dirty="0" smtClean="0"/>
              <a:t>BUTIR KEGIATAN adalah Uraian Kegiatan yang </a:t>
            </a:r>
            <a:r>
              <a:rPr lang="id-ID" sz="2000" b="1" dirty="0" smtClean="0"/>
              <a:t>dapat dinilai</a:t>
            </a:r>
            <a:r>
              <a:rPr lang="id-ID" sz="2000" dirty="0" smtClean="0"/>
              <a:t>. Pekerjaan yang tidak tercantum dalam butir kegiatan tidak dapat dinilai, namun apabila kegiatan tersebut terkait dengan bidang pengadaan dan dilaksanakan karena kebutuhan Organisasi. Kegiatan tersebut dapat merujuk pada Butir Kegiatan serupa. Keputusan diterima atau ditolak ada pada Tim Penilai </a:t>
            </a:r>
            <a:endParaRPr lang="id-ID" sz="2000" dirty="0"/>
          </a:p>
        </p:txBody>
      </p:sp>
    </p:spTree>
    <p:extLst>
      <p:ext uri="{BB962C8B-B14F-4D97-AF65-F5344CB8AC3E}">
        <p14:creationId xmlns:p14="http://schemas.microsoft.com/office/powerpoint/2010/main" val="3922802508"/>
      </p:ext>
    </p:extLst>
  </p:cSld>
  <p:clrMapOvr>
    <a:masterClrMapping/>
  </p:clrMapOvr>
  <p:transition spd="med">
    <p:pull/>
    <p:sndAc>
      <p:stSnd>
        <p:snd r:embed="rId2"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44"/>
          <p:cNvPicPr>
            <a:picLocks noChangeAspect="1"/>
          </p:cNvPicPr>
          <p:nvPr/>
        </p:nvPicPr>
        <p:blipFill rotWithShape="1">
          <a:blip r:embed="rId3"/>
          <a:srcRect l="11169" t="14245" r="9752" b="30230"/>
          <a:stretch/>
        </p:blipFill>
        <p:spPr>
          <a:xfrm rot="458557">
            <a:off x="833297" y="952466"/>
            <a:ext cx="955173" cy="376827"/>
          </a:xfrm>
          <a:prstGeom prst="rect">
            <a:avLst/>
          </a:prstGeom>
        </p:spPr>
      </p:pic>
      <p:pic>
        <p:nvPicPr>
          <p:cNvPr id="2" name="Picture 1"/>
          <p:cNvPicPr>
            <a:picLocks noChangeAspect="1"/>
          </p:cNvPicPr>
          <p:nvPr/>
        </p:nvPicPr>
        <p:blipFill rotWithShape="1">
          <a:blip r:embed="rId4"/>
          <a:srcRect l="1852" t="35235" r="60515" b="18298"/>
          <a:stretch/>
        </p:blipFill>
        <p:spPr>
          <a:xfrm>
            <a:off x="642556" y="1391136"/>
            <a:ext cx="7920880" cy="5134207"/>
          </a:xfrm>
          <a:prstGeom prst="rect">
            <a:avLst/>
          </a:prstGeom>
        </p:spPr>
      </p:pic>
      <p:sp>
        <p:nvSpPr>
          <p:cNvPr id="6" name="Rectangular Callout 5"/>
          <p:cNvSpPr/>
          <p:nvPr/>
        </p:nvSpPr>
        <p:spPr>
          <a:xfrm rot="16200000">
            <a:off x="2532998" y="469391"/>
            <a:ext cx="1538630" cy="4843631"/>
          </a:xfrm>
          <a:prstGeom prst="wedgeRectCallout">
            <a:avLst>
              <a:gd name="adj1" fmla="val 75341"/>
              <a:gd name="adj2" fmla="val 42576"/>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marL="80963" algn="ctr"/>
            <a:r>
              <a:rPr lang="id-ID" sz="2000" dirty="0" smtClean="0"/>
              <a:t>ANGKA KREDIT adalah besaran nilai dari tiap kegiatan yang dilakukan sesuai Ketetapan Menpan </a:t>
            </a:r>
            <a:endParaRPr lang="id-ID" sz="2000" dirty="0"/>
          </a:p>
        </p:txBody>
      </p:sp>
      <p:sp>
        <p:nvSpPr>
          <p:cNvPr id="8" name="Line Callout 2 7"/>
          <p:cNvSpPr/>
          <p:nvPr/>
        </p:nvSpPr>
        <p:spPr>
          <a:xfrm rot="5400000">
            <a:off x="2749595" y="2178344"/>
            <a:ext cx="843203" cy="4229504"/>
          </a:xfrm>
          <a:prstGeom prst="borderCallout2">
            <a:avLst>
              <a:gd name="adj1" fmla="val 45614"/>
              <a:gd name="adj2" fmla="val 485"/>
              <a:gd name="adj3" fmla="val 45613"/>
              <a:gd name="adj4" fmla="val -15932"/>
              <a:gd name="adj5" fmla="val 51050"/>
              <a:gd name="adj6" fmla="val -51966"/>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id-ID" dirty="0" smtClean="0"/>
              <a:t>Kegiatan 1 tingkat DIATAS jenjang hanya dapat nilai 80</a:t>
            </a:r>
            <a:r>
              <a:rPr lang="id-ID" dirty="0"/>
              <a:t>% (Psl. 10 hrf. </a:t>
            </a:r>
            <a:r>
              <a:rPr lang="id-ID" dirty="0" smtClean="0"/>
              <a:t>a)</a:t>
            </a:r>
            <a:endParaRPr lang="id-ID" dirty="0"/>
          </a:p>
        </p:txBody>
      </p:sp>
      <p:sp>
        <p:nvSpPr>
          <p:cNvPr id="9" name="Line Callout 2 8"/>
          <p:cNvSpPr/>
          <p:nvPr/>
        </p:nvSpPr>
        <p:spPr>
          <a:xfrm>
            <a:off x="5938076" y="4293096"/>
            <a:ext cx="2234324" cy="1605700"/>
          </a:xfrm>
          <a:prstGeom prst="borderCallout2">
            <a:avLst>
              <a:gd name="adj1" fmla="val 45614"/>
              <a:gd name="adj2" fmla="val 485"/>
              <a:gd name="adj3" fmla="val 45613"/>
              <a:gd name="adj4" fmla="val -15932"/>
              <a:gd name="adj5" fmla="val 59261"/>
              <a:gd name="adj6" fmla="val -32962"/>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id-ID" dirty="0" smtClean="0"/>
              <a:t>Kegiatan 2 tingkat diatas jenjang TIDAK DAPAT NILAI</a:t>
            </a:r>
            <a:endParaRPr lang="id-ID" dirty="0"/>
          </a:p>
        </p:txBody>
      </p:sp>
      <p:sp>
        <p:nvSpPr>
          <p:cNvPr id="10" name="Oval 9"/>
          <p:cNvSpPr/>
          <p:nvPr/>
        </p:nvSpPr>
        <p:spPr>
          <a:xfrm>
            <a:off x="-324967" y="-891480"/>
            <a:ext cx="2952751" cy="28813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en-US" sz="2800" b="1" dirty="0">
                <a:solidFill>
                  <a:schemeClr val="bg1"/>
                </a:solidFill>
              </a:rPr>
              <a:t>USULAN</a:t>
            </a:r>
            <a:r>
              <a:rPr lang="en-US" altLang="en-US" sz="2800" b="1" dirty="0">
                <a:solidFill>
                  <a:srgbClr val="1C1C1C"/>
                </a:solidFill>
              </a:rPr>
              <a:t> </a:t>
            </a:r>
            <a:r>
              <a:rPr lang="en-US" altLang="en-US" sz="2800" b="1" dirty="0">
                <a:solidFill>
                  <a:schemeClr val="bg1"/>
                </a:solidFill>
              </a:rPr>
              <a:t>DUPAK</a:t>
            </a:r>
            <a:endParaRPr lang="en-US" sz="2800" b="1" dirty="0">
              <a:solidFill>
                <a:schemeClr val="bg1"/>
              </a:solidFill>
            </a:endParaRPr>
          </a:p>
        </p:txBody>
      </p:sp>
      <p:sp>
        <p:nvSpPr>
          <p:cNvPr id="11" name="Line Callout 2 10"/>
          <p:cNvSpPr/>
          <p:nvPr/>
        </p:nvSpPr>
        <p:spPr>
          <a:xfrm rot="5400000">
            <a:off x="2758914" y="3484934"/>
            <a:ext cx="843203" cy="4229504"/>
          </a:xfrm>
          <a:prstGeom prst="borderCallout2">
            <a:avLst>
              <a:gd name="adj1" fmla="val 45614"/>
              <a:gd name="adj2" fmla="val 485"/>
              <a:gd name="adj3" fmla="val 45613"/>
              <a:gd name="adj4" fmla="val -15932"/>
              <a:gd name="adj5" fmla="val 48347"/>
              <a:gd name="adj6" fmla="val -63585"/>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id-ID" dirty="0" smtClean="0"/>
              <a:t>Kegiatan 1 tingkat DIBAWAH jenjang dapat nilai 100% (Psl. 10 hrf. </a:t>
            </a:r>
            <a:r>
              <a:rPr lang="id-ID" dirty="0"/>
              <a:t>b</a:t>
            </a:r>
            <a:r>
              <a:rPr lang="id-ID" dirty="0" smtClean="0"/>
              <a:t>)</a:t>
            </a:r>
            <a:endParaRPr lang="id-ID" dirty="0"/>
          </a:p>
        </p:txBody>
      </p:sp>
    </p:spTree>
  </p:cSld>
  <p:clrMapOvr>
    <a:masterClrMapping/>
  </p:clrMapOvr>
  <p:transition spd="med">
    <p:pull/>
    <p:sndAc>
      <p:stSnd>
        <p:snd r:embed="rId2"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ppt_x"/>
                                          </p:val>
                                        </p:tav>
                                        <p:tav tm="100000">
                                          <p:val>
                                            <p:strVal val="#ppt_x"/>
                                          </p:val>
                                        </p:tav>
                                      </p:tavLst>
                                    </p:anim>
                                    <p:anim calcmode="lin" valueType="num">
                                      <p:cBhvr additive="base">
                                        <p:cTn id="2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44"/>
          <p:cNvPicPr>
            <a:picLocks noChangeAspect="1"/>
          </p:cNvPicPr>
          <p:nvPr/>
        </p:nvPicPr>
        <p:blipFill rotWithShape="1">
          <a:blip r:embed="rId3"/>
          <a:srcRect l="11169" t="14245" r="9752" b="30230"/>
          <a:stretch/>
        </p:blipFill>
        <p:spPr>
          <a:xfrm rot="458557">
            <a:off x="833297" y="952466"/>
            <a:ext cx="955173" cy="376827"/>
          </a:xfrm>
          <a:prstGeom prst="rect">
            <a:avLst/>
          </a:prstGeom>
        </p:spPr>
      </p:pic>
      <p:pic>
        <p:nvPicPr>
          <p:cNvPr id="5" name="Picture 4"/>
          <p:cNvPicPr>
            <a:picLocks noChangeAspect="1"/>
          </p:cNvPicPr>
          <p:nvPr/>
        </p:nvPicPr>
        <p:blipFill rotWithShape="1">
          <a:blip r:embed="rId4"/>
          <a:srcRect l="2767" t="33468" r="20306" b="14361"/>
          <a:stretch/>
        </p:blipFill>
        <p:spPr>
          <a:xfrm>
            <a:off x="395536" y="1412776"/>
            <a:ext cx="8314674" cy="4990192"/>
          </a:xfrm>
          <a:prstGeom prst="rect">
            <a:avLst/>
          </a:prstGeom>
        </p:spPr>
      </p:pic>
      <p:sp>
        <p:nvSpPr>
          <p:cNvPr id="13" name="Oval 12"/>
          <p:cNvSpPr/>
          <p:nvPr/>
        </p:nvSpPr>
        <p:spPr>
          <a:xfrm>
            <a:off x="-324967" y="-891480"/>
            <a:ext cx="2952751" cy="28813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en-US" sz="2800" b="1" dirty="0">
                <a:solidFill>
                  <a:schemeClr val="bg1"/>
                </a:solidFill>
              </a:rPr>
              <a:t>USULAN</a:t>
            </a:r>
            <a:r>
              <a:rPr lang="en-US" altLang="en-US" sz="2800" b="1" dirty="0">
                <a:solidFill>
                  <a:srgbClr val="1C1C1C"/>
                </a:solidFill>
              </a:rPr>
              <a:t> </a:t>
            </a:r>
            <a:r>
              <a:rPr lang="en-US" altLang="en-US" sz="2800" b="1" dirty="0">
                <a:solidFill>
                  <a:schemeClr val="bg1"/>
                </a:solidFill>
              </a:rPr>
              <a:t>DUPAK</a:t>
            </a:r>
            <a:endParaRPr lang="en-US" sz="2800" b="1" dirty="0">
              <a:solidFill>
                <a:schemeClr val="bg1"/>
              </a:solidFill>
            </a:endParaRPr>
          </a:p>
        </p:txBody>
      </p:sp>
      <p:sp>
        <p:nvSpPr>
          <p:cNvPr id="14" name="Rectangular Callout 13"/>
          <p:cNvSpPr/>
          <p:nvPr/>
        </p:nvSpPr>
        <p:spPr>
          <a:xfrm rot="16200000">
            <a:off x="2577367" y="2285371"/>
            <a:ext cx="1702007" cy="4447498"/>
          </a:xfrm>
          <a:prstGeom prst="wedgeRectCallout">
            <a:avLst>
              <a:gd name="adj1" fmla="val 66631"/>
              <a:gd name="adj2" fmla="val 55955"/>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marL="80963" algn="ctr"/>
            <a:r>
              <a:rPr lang="id-ID" sz="2000" dirty="0" smtClean="0"/>
              <a:t>Agar memudahkan Tim Penilai melakukan penilaian tulis RUMUS PERKALIANNYA</a:t>
            </a:r>
            <a:endParaRPr lang="id-ID" sz="2000" dirty="0"/>
          </a:p>
        </p:txBody>
      </p:sp>
      <p:sp>
        <p:nvSpPr>
          <p:cNvPr id="15" name="Rectangular Callout 14"/>
          <p:cNvSpPr/>
          <p:nvPr/>
        </p:nvSpPr>
        <p:spPr>
          <a:xfrm rot="16200000">
            <a:off x="6571857" y="4401106"/>
            <a:ext cx="1832933" cy="1656185"/>
          </a:xfrm>
          <a:prstGeom prst="wedgeRectCallout">
            <a:avLst>
              <a:gd name="adj1" fmla="val 101883"/>
              <a:gd name="adj2" fmla="val 20020"/>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marL="80963" algn="ctr"/>
            <a:r>
              <a:rPr lang="id-ID" sz="2000" dirty="0" smtClean="0"/>
              <a:t>Kolom Tim Penilai dikosongkan saja</a:t>
            </a:r>
            <a:endParaRPr lang="id-ID" sz="2000" dirty="0"/>
          </a:p>
        </p:txBody>
      </p:sp>
    </p:spTree>
    <p:extLst>
      <p:ext uri="{BB962C8B-B14F-4D97-AF65-F5344CB8AC3E}">
        <p14:creationId xmlns:p14="http://schemas.microsoft.com/office/powerpoint/2010/main" val="3638607476"/>
      </p:ext>
    </p:extLst>
  </p:cSld>
  <p:clrMapOvr>
    <a:masterClrMapping/>
  </p:clrMapOvr>
  <p:transition spd="med">
    <p:pull/>
    <p:sndAc>
      <p:stSnd>
        <p:snd r:embed="rId2"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r>
              <a:rPr lang="id-ID" altLang="id-ID" sz="3600" dirty="0" smtClean="0"/>
              <a:t>TUJUAN BIMTEK</a:t>
            </a:r>
            <a:endParaRPr lang="en-US" altLang="id-ID" sz="3600" dirty="0"/>
          </a:p>
        </p:txBody>
      </p:sp>
      <p:pic>
        <p:nvPicPr>
          <p:cNvPr id="12" name="Picture 11"/>
          <p:cNvPicPr>
            <a:picLocks noChangeAspect="1"/>
          </p:cNvPicPr>
          <p:nvPr/>
        </p:nvPicPr>
        <p:blipFill rotWithShape="1">
          <a:blip r:embed="rId3"/>
          <a:srcRect l="11169" t="14245" r="9752" b="30230"/>
          <a:stretch/>
        </p:blipFill>
        <p:spPr>
          <a:xfrm rot="458557">
            <a:off x="833297" y="952466"/>
            <a:ext cx="955173" cy="376827"/>
          </a:xfrm>
          <a:prstGeom prst="rect">
            <a:avLst/>
          </a:prstGeom>
        </p:spPr>
      </p:pic>
      <p:sp>
        <p:nvSpPr>
          <p:cNvPr id="6" name="Content Placeholder 2"/>
          <p:cNvSpPr txBox="1">
            <a:spLocks/>
          </p:cNvSpPr>
          <p:nvPr/>
        </p:nvSpPr>
        <p:spPr bwMode="auto">
          <a:xfrm>
            <a:off x="252988" y="1672090"/>
            <a:ext cx="8674100" cy="1324862"/>
          </a:xfrm>
          <a:prstGeom prst="rect">
            <a:avLst/>
          </a:prstGeom>
          <a:solidFill>
            <a:schemeClr val="accent1">
              <a:lumMod val="40000"/>
              <a:lumOff val="60000"/>
              <a:alpha val="30000"/>
            </a:schemeClr>
          </a:solidFill>
          <a:ln w="9525">
            <a:solidFill>
              <a:schemeClr val="accent2">
                <a:lumMod val="20000"/>
                <a:lumOff val="80000"/>
              </a:schemeClr>
            </a:solidFill>
            <a:round/>
            <a:headEnd/>
            <a:tailEnd/>
          </a:ln>
          <a:effectLst/>
        </p:spPr>
        <p:txBody>
          <a:bodyPr/>
          <a:lstStyle/>
          <a:p>
            <a:pPr marL="342900" indent="-342900" eaLnBrk="1" hangingPunct="1">
              <a:spcBef>
                <a:spcPts val="0"/>
              </a:spcBef>
              <a:defRPr/>
            </a:pPr>
            <a:r>
              <a:rPr lang="id-ID" sz="3000" b="0" kern="0" dirty="0">
                <a:latin typeface="Bernard MT Condensed" pitchFamily="18" charset="0"/>
                <a:cs typeface="+mn-cs"/>
              </a:rPr>
              <a:t>Tujuan Umum </a:t>
            </a:r>
            <a:r>
              <a:rPr lang="id-ID" sz="3000" b="0" kern="0" dirty="0" smtClean="0">
                <a:latin typeface="Bernard MT Condensed" pitchFamily="18" charset="0"/>
                <a:cs typeface="+mn-cs"/>
              </a:rPr>
              <a:t>:</a:t>
            </a:r>
          </a:p>
          <a:p>
            <a:pPr marL="342900" indent="-342900" eaLnBrk="1" hangingPunct="1">
              <a:spcBef>
                <a:spcPts val="0"/>
              </a:spcBef>
              <a:defRPr/>
            </a:pPr>
            <a:endParaRPr lang="id-ID" sz="800" b="0" kern="0" dirty="0">
              <a:latin typeface="Bernard MT Condensed" pitchFamily="18" charset="0"/>
              <a:cs typeface="+mn-cs"/>
            </a:endParaRPr>
          </a:p>
          <a:p>
            <a:pPr>
              <a:defRPr/>
            </a:pPr>
            <a:r>
              <a:rPr lang="id-ID" sz="2000" dirty="0">
                <a:latin typeface="Tahoma" pitchFamily="34" charset="0"/>
                <a:ea typeface="Tahoma" pitchFamily="34" charset="0"/>
                <a:cs typeface="Tahoma" pitchFamily="34" charset="0"/>
              </a:rPr>
              <a:t>Setelah mengikuti pelatihan ini peserta </a:t>
            </a:r>
            <a:r>
              <a:rPr lang="id-ID" sz="2000" dirty="0" smtClean="0">
                <a:latin typeface="Tahoma" pitchFamily="34" charset="0"/>
                <a:ea typeface="Tahoma" pitchFamily="34" charset="0"/>
                <a:cs typeface="Tahoma" pitchFamily="34" charset="0"/>
              </a:rPr>
              <a:t>mampu membuat </a:t>
            </a:r>
            <a:r>
              <a:rPr lang="id-ID" sz="2000" dirty="0">
                <a:latin typeface="Tahoma" pitchFamily="34" charset="0"/>
                <a:ea typeface="Tahoma" pitchFamily="34" charset="0"/>
                <a:cs typeface="Tahoma" pitchFamily="34" charset="0"/>
              </a:rPr>
              <a:t>dan mengusulkan kenaikan pangkat dengan menggunakan Dupak </a:t>
            </a:r>
            <a:r>
              <a:rPr lang="id-ID" sz="2000" dirty="0" smtClean="0">
                <a:latin typeface="Tahoma" pitchFamily="34" charset="0"/>
                <a:ea typeface="Tahoma" pitchFamily="34" charset="0"/>
                <a:cs typeface="Tahoma" pitchFamily="34" charset="0"/>
              </a:rPr>
              <a:t>Excel.</a:t>
            </a:r>
            <a:endParaRPr lang="id-ID" sz="2000" dirty="0">
              <a:latin typeface="Tahoma" pitchFamily="34" charset="0"/>
              <a:ea typeface="Tahoma" pitchFamily="34" charset="0"/>
              <a:cs typeface="Tahoma" pitchFamily="34" charset="0"/>
            </a:endParaRPr>
          </a:p>
          <a:p>
            <a:pPr eaLnBrk="1" hangingPunct="1">
              <a:defRPr/>
            </a:pPr>
            <a:endParaRPr lang="id-ID" dirty="0">
              <a:latin typeface="Tahoma" pitchFamily="34" charset="0"/>
              <a:ea typeface="Tahoma" pitchFamily="34" charset="0"/>
              <a:cs typeface="Tahoma" pitchFamily="34" charset="0"/>
            </a:endParaRPr>
          </a:p>
        </p:txBody>
      </p:sp>
      <p:sp>
        <p:nvSpPr>
          <p:cNvPr id="7" name="Content Placeholder 2"/>
          <p:cNvSpPr txBox="1">
            <a:spLocks/>
          </p:cNvSpPr>
          <p:nvPr/>
        </p:nvSpPr>
        <p:spPr bwMode="auto">
          <a:xfrm>
            <a:off x="252988" y="3173728"/>
            <a:ext cx="8674100" cy="3412576"/>
          </a:xfrm>
          <a:prstGeom prst="rect">
            <a:avLst/>
          </a:prstGeom>
          <a:solidFill>
            <a:schemeClr val="accent1">
              <a:lumMod val="40000"/>
              <a:lumOff val="60000"/>
              <a:alpha val="30000"/>
            </a:schemeClr>
          </a:solidFill>
          <a:ln w="9525">
            <a:solidFill>
              <a:schemeClr val="accent2">
                <a:lumMod val="20000"/>
                <a:lumOff val="80000"/>
              </a:schemeClr>
            </a:solidFill>
            <a:round/>
            <a:headEnd/>
            <a:tailEnd/>
          </a:ln>
          <a:effectLst/>
        </p:spPr>
        <p:txBody>
          <a:bodyPr/>
          <a:lstStyle>
            <a:lvl1pPr marL="342900" indent="-342900">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spcBef>
                <a:spcPts val="0"/>
              </a:spcBef>
            </a:pPr>
            <a:r>
              <a:rPr lang="id-ID" altLang="id-ID" sz="3000" b="0" kern="0" dirty="0">
                <a:latin typeface="Bernard MT Condensed" pitchFamily="18" charset="0"/>
                <a:cs typeface="+mn-cs"/>
              </a:rPr>
              <a:t>Tujuan Khusus :</a:t>
            </a:r>
          </a:p>
          <a:p>
            <a:pPr eaLnBrk="1" hangingPunct="1"/>
            <a:endParaRPr lang="id-ID" altLang="id-ID" sz="800" dirty="0">
              <a:latin typeface="Bernard MT Condensed" panose="02050806060905020404" pitchFamily="18" charset="0"/>
              <a:cs typeface="Tahoma" panose="020B0604030504040204" pitchFamily="34" charset="0"/>
            </a:endParaRPr>
          </a:p>
          <a:p>
            <a:pPr marL="0" indent="0" eaLnBrk="1" hangingPunct="1"/>
            <a:r>
              <a:rPr lang="id-ID" altLang="id-ID" sz="1950" dirty="0">
                <a:latin typeface="Tahoma" panose="020B0604030504040204" pitchFamily="34" charset="0"/>
                <a:cs typeface="Tahoma" panose="020B0604030504040204" pitchFamily="34" charset="0"/>
              </a:rPr>
              <a:t>Setelah mengikuti pelatihan ini peserta diharapkan dapat dan </a:t>
            </a:r>
            <a:r>
              <a:rPr lang="id-ID" altLang="id-ID" sz="1950" dirty="0" smtClean="0">
                <a:latin typeface="Tahoma" panose="020B0604030504040204" pitchFamily="34" charset="0"/>
                <a:cs typeface="Tahoma" panose="020B0604030504040204" pitchFamily="34" charset="0"/>
              </a:rPr>
              <a:t>mampu </a:t>
            </a:r>
            <a:r>
              <a:rPr lang="id-ID" altLang="id-ID" sz="1950" dirty="0">
                <a:latin typeface="Tahoma" panose="020B0604030504040204" pitchFamily="34" charset="0"/>
                <a:cs typeface="Tahoma" panose="020B0604030504040204" pitchFamily="34" charset="0"/>
              </a:rPr>
              <a:t>: </a:t>
            </a:r>
          </a:p>
          <a:p>
            <a:pPr eaLnBrk="1" hangingPunct="1">
              <a:buFont typeface="Arial" panose="020B0604020202020204" pitchFamily="34" charset="0"/>
              <a:buChar char="•"/>
            </a:pPr>
            <a:r>
              <a:rPr lang="id-ID" sz="1950" b="0" dirty="0" smtClean="0">
                <a:latin typeface="Tahoma" panose="020B0604030504040204" pitchFamily="34" charset="0"/>
                <a:cs typeface="Tahoma" panose="020B0604030504040204" pitchFamily="34" charset="0"/>
              </a:rPr>
              <a:t>Mempelajari dengan seksama Butir dan Sub Butir Kegiatan sesuai jenjang </a:t>
            </a:r>
          </a:p>
          <a:p>
            <a:pPr eaLnBrk="1" hangingPunct="1">
              <a:buFont typeface="Arial" panose="020B0604020202020204" pitchFamily="34" charset="0"/>
              <a:buChar char="•"/>
            </a:pPr>
            <a:r>
              <a:rPr lang="id-ID" sz="1950" b="0" dirty="0" smtClean="0">
                <a:latin typeface="Tahoma" panose="020B0604030504040204" pitchFamily="34" charset="0"/>
                <a:cs typeface="Tahoma" panose="020B0604030504040204" pitchFamily="34" charset="0"/>
              </a:rPr>
              <a:t>Mencatat </a:t>
            </a:r>
            <a:r>
              <a:rPr lang="id-ID" sz="1950" b="0" dirty="0">
                <a:latin typeface="Tahoma" panose="020B0604030504040204" pitchFamily="34" charset="0"/>
                <a:cs typeface="Tahoma" panose="020B0604030504040204" pitchFamily="34" charset="0"/>
              </a:rPr>
              <a:t>setiap kegiatan/pekerjaan yang dilakukan dan </a:t>
            </a:r>
            <a:r>
              <a:rPr lang="id-ID" sz="1950" b="0" dirty="0" smtClean="0">
                <a:latin typeface="Tahoma" panose="020B0604030504040204" pitchFamily="34" charset="0"/>
                <a:cs typeface="Tahoma" panose="020B0604030504040204" pitchFamily="34" charset="0"/>
              </a:rPr>
              <a:t>menyimpan </a:t>
            </a:r>
            <a:r>
              <a:rPr lang="id-ID" sz="1950" b="0" dirty="0">
                <a:latin typeface="Tahoma" panose="020B0604030504040204" pitchFamily="34" charset="0"/>
                <a:cs typeface="Tahoma" panose="020B0604030504040204" pitchFamily="34" charset="0"/>
              </a:rPr>
              <a:t>bukti fisiknya </a:t>
            </a:r>
          </a:p>
          <a:p>
            <a:pPr eaLnBrk="1" hangingPunct="1">
              <a:buFont typeface="Arial" panose="020B0604020202020204" pitchFamily="34" charset="0"/>
              <a:buChar char="•"/>
            </a:pPr>
            <a:r>
              <a:rPr lang="id-ID" sz="1950" b="0" dirty="0" smtClean="0">
                <a:latin typeface="Tahoma" panose="020B0604030504040204" pitchFamily="34" charset="0"/>
                <a:cs typeface="Tahoma" panose="020B0604030504040204" pitchFamily="34" charset="0"/>
              </a:rPr>
              <a:t>Menyalin kegiatan/pekerjaan yang sesuai dengan Butir/Sub Butir Kegiatan dalam bentuk DUPAK dan menghitung perolehan angka kreditnya </a:t>
            </a:r>
          </a:p>
          <a:p>
            <a:pPr eaLnBrk="1" hangingPunct="1">
              <a:buFont typeface="Arial" panose="020B0604020202020204" pitchFamily="34" charset="0"/>
              <a:buChar char="•"/>
            </a:pPr>
            <a:r>
              <a:rPr lang="id-ID" sz="1950" b="0" dirty="0" smtClean="0">
                <a:latin typeface="Tahoma" panose="020B0604030504040204" pitchFamily="34" charset="0"/>
                <a:cs typeface="Tahoma" panose="020B0604030504040204" pitchFamily="34" charset="0"/>
              </a:rPr>
              <a:t>Mencetak </a:t>
            </a:r>
            <a:r>
              <a:rPr lang="id-ID" sz="1950" b="0" dirty="0">
                <a:latin typeface="Tahoma" panose="020B0604030504040204" pitchFamily="34" charset="0"/>
                <a:cs typeface="Tahoma" panose="020B0604030504040204" pitchFamily="34" charset="0"/>
              </a:rPr>
              <a:t>DUPAK beserta lampiran dan kelengkapannya serta </a:t>
            </a:r>
            <a:r>
              <a:rPr lang="id-ID" sz="1950" b="0" dirty="0" smtClean="0">
                <a:latin typeface="Tahoma" panose="020B0604030504040204" pitchFamily="34" charset="0"/>
                <a:cs typeface="Tahoma" panose="020B0604030504040204" pitchFamily="34" charset="0"/>
              </a:rPr>
              <a:t>mengajukan </a:t>
            </a:r>
            <a:r>
              <a:rPr lang="id-ID" sz="1950" b="0" dirty="0">
                <a:latin typeface="Tahoma" panose="020B0604030504040204" pitchFamily="34" charset="0"/>
                <a:cs typeface="Tahoma" panose="020B0604030504040204" pitchFamily="34" charset="0"/>
              </a:rPr>
              <a:t>kepada atasan untuk ditandatangani</a:t>
            </a:r>
            <a:endParaRPr lang="id-ID" altLang="id-ID" sz="1950" b="0" dirty="0">
              <a:latin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966554548"/>
      </p:ext>
    </p:extLst>
  </p:cSld>
  <p:clrMapOvr>
    <a:masterClrMapping/>
  </p:clrMapOvr>
  <p:transition spd="med">
    <p:pull/>
    <p:sndAc>
      <p:stSnd>
        <p:snd r:embed="rId2"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0898"/>
                                        </p:tgtEl>
                                        <p:attrNameLst>
                                          <p:attrName>style.visibility</p:attrName>
                                        </p:attrNameLst>
                                      </p:cBhvr>
                                      <p:to>
                                        <p:strVal val="visible"/>
                                      </p:to>
                                    </p:set>
                                    <p:animEffect transition="in" filter="fade">
                                      <p:cBhvr>
                                        <p:cTn id="7" dur="500"/>
                                        <p:tgtEl>
                                          <p:spTgt spid="8089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additive="base">
                                        <p:cTn id="12"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xEl>
                                              <p:pRg st="2" end="2"/>
                                            </p:txEl>
                                          </p:spTgt>
                                        </p:tgtEl>
                                        <p:attrNameLst>
                                          <p:attrName>style.visibility</p:attrName>
                                        </p:attrNameLst>
                                      </p:cBhvr>
                                      <p:to>
                                        <p:strVal val="visible"/>
                                      </p:to>
                                    </p:set>
                                    <p:anim calcmode="lin" valueType="num">
                                      <p:cBhvr additive="base">
                                        <p:cTn id="18"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7">
                                            <p:txEl>
                                              <p:pRg st="0" end="0"/>
                                            </p:txEl>
                                          </p:spTgt>
                                        </p:tgtEl>
                                        <p:attrNameLst>
                                          <p:attrName>style.visibility</p:attrName>
                                        </p:attrNameLst>
                                      </p:cBhvr>
                                      <p:to>
                                        <p:strVal val="visible"/>
                                      </p:to>
                                    </p:set>
                                    <p:anim calcmode="lin" valueType="num">
                                      <p:cBhvr additive="base">
                                        <p:cTn id="24"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
                                            <p:txEl>
                                              <p:pRg st="2" end="2"/>
                                            </p:txEl>
                                          </p:spTgt>
                                        </p:tgtEl>
                                        <p:attrNameLst>
                                          <p:attrName>style.visibility</p:attrName>
                                        </p:attrNameLst>
                                      </p:cBhvr>
                                      <p:to>
                                        <p:strVal val="visible"/>
                                      </p:to>
                                    </p:set>
                                    <p:anim calcmode="lin" valueType="num">
                                      <p:cBhvr additive="base">
                                        <p:cTn id="30"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7">
                                            <p:txEl>
                                              <p:pRg st="3" end="3"/>
                                            </p:txEl>
                                          </p:spTgt>
                                        </p:tgtEl>
                                        <p:attrNameLst>
                                          <p:attrName>style.visibility</p:attrName>
                                        </p:attrNameLst>
                                      </p:cBhvr>
                                      <p:to>
                                        <p:strVal val="visible"/>
                                      </p:to>
                                    </p:set>
                                    <p:anim calcmode="lin" valueType="num">
                                      <p:cBhvr additive="base">
                                        <p:cTn id="36"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7">
                                            <p:txEl>
                                              <p:pRg st="4" end="4"/>
                                            </p:txEl>
                                          </p:spTgt>
                                        </p:tgtEl>
                                        <p:attrNameLst>
                                          <p:attrName>style.visibility</p:attrName>
                                        </p:attrNameLst>
                                      </p:cBhvr>
                                      <p:to>
                                        <p:strVal val="visible"/>
                                      </p:to>
                                    </p:set>
                                    <p:anim calcmode="lin" valueType="num">
                                      <p:cBhvr additive="base">
                                        <p:cTn id="42"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7">
                                            <p:txEl>
                                              <p:pRg st="5" end="5"/>
                                            </p:txEl>
                                          </p:spTgt>
                                        </p:tgtEl>
                                        <p:attrNameLst>
                                          <p:attrName>style.visibility</p:attrName>
                                        </p:attrNameLst>
                                      </p:cBhvr>
                                      <p:to>
                                        <p:strVal val="visible"/>
                                      </p:to>
                                    </p:set>
                                    <p:anim calcmode="lin" valueType="num">
                                      <p:cBhvr additive="base">
                                        <p:cTn id="48" dur="500" fill="hold"/>
                                        <p:tgtEl>
                                          <p:spTgt spid="7">
                                            <p:txEl>
                                              <p:pRg st="5" end="5"/>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7">
                                            <p:txEl>
                                              <p:pRg st="6" end="6"/>
                                            </p:txEl>
                                          </p:spTgt>
                                        </p:tgtEl>
                                        <p:attrNameLst>
                                          <p:attrName>style.visibility</p:attrName>
                                        </p:attrNameLst>
                                      </p:cBhvr>
                                      <p:to>
                                        <p:strVal val="visible"/>
                                      </p:to>
                                    </p:set>
                                    <p:anim calcmode="lin" valueType="num">
                                      <p:cBhvr additive="base">
                                        <p:cTn id="54" dur="500" fill="hold"/>
                                        <p:tgtEl>
                                          <p:spTgt spid="7">
                                            <p:txEl>
                                              <p:pRg st="6" end="6"/>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7">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8" grpId="0"/>
      <p:bldP spid="6" grpId="0" uiExpand="1" build="p"/>
      <p:bldP spid="7"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55566" t="60563" r="22920" b="9367"/>
          <a:stretch/>
        </p:blipFill>
        <p:spPr>
          <a:xfrm>
            <a:off x="440128" y="1412776"/>
            <a:ext cx="8285420" cy="4248472"/>
          </a:xfrm>
          <a:prstGeom prst="rect">
            <a:avLst/>
          </a:prstGeom>
        </p:spPr>
      </p:pic>
      <p:sp>
        <p:nvSpPr>
          <p:cNvPr id="9" name="Right Arrow Callout 8"/>
          <p:cNvSpPr/>
          <p:nvPr/>
        </p:nvSpPr>
        <p:spPr>
          <a:xfrm rot="16200000">
            <a:off x="6409121" y="4162855"/>
            <a:ext cx="1405103" cy="3260725"/>
          </a:xfrm>
          <a:prstGeom prst="rightArrowCallout">
            <a:avLst>
              <a:gd name="adj1" fmla="val 20902"/>
              <a:gd name="adj2" fmla="val 25000"/>
              <a:gd name="adj3" fmla="val 25000"/>
              <a:gd name="adj4" fmla="val 64977"/>
            </a:avLst>
          </a:prstGeom>
          <a:solidFill>
            <a:srgbClr val="00B050"/>
          </a:solidFill>
          <a:ln>
            <a:noFill/>
          </a:ln>
        </p:spPr>
        <p:style>
          <a:lnRef idx="2">
            <a:schemeClr val="accent2">
              <a:shade val="50000"/>
            </a:schemeClr>
          </a:lnRef>
          <a:fillRef idx="1">
            <a:schemeClr val="accent2"/>
          </a:fillRef>
          <a:effectRef idx="0">
            <a:schemeClr val="accent2"/>
          </a:effectRef>
          <a:fontRef idx="minor">
            <a:schemeClr val="lt1"/>
          </a:fontRef>
        </p:style>
        <p:txBody>
          <a:bodyPr vert="vert" anchor="ctr"/>
          <a:lstStyle/>
          <a:p>
            <a:pPr algn="ctr" eaLnBrk="1" hangingPunct="1">
              <a:defRPr/>
            </a:pPr>
            <a:r>
              <a:rPr lang="en-US" dirty="0">
                <a:solidFill>
                  <a:srgbClr val="FFFFFF"/>
                </a:solidFill>
              </a:rPr>
              <a:t>PEJABAT MINIMAL ES. III</a:t>
            </a:r>
          </a:p>
        </p:txBody>
      </p:sp>
      <p:sp>
        <p:nvSpPr>
          <p:cNvPr id="10" name="Oval 9"/>
          <p:cNvSpPr/>
          <p:nvPr/>
        </p:nvSpPr>
        <p:spPr>
          <a:xfrm>
            <a:off x="-324967" y="-891480"/>
            <a:ext cx="2952751" cy="28813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en-US" sz="2800" b="1" dirty="0">
                <a:solidFill>
                  <a:schemeClr val="bg1"/>
                </a:solidFill>
              </a:rPr>
              <a:t>USULAN</a:t>
            </a:r>
            <a:r>
              <a:rPr lang="en-US" altLang="en-US" sz="2800" b="1" dirty="0">
                <a:solidFill>
                  <a:srgbClr val="1C1C1C"/>
                </a:solidFill>
              </a:rPr>
              <a:t> </a:t>
            </a:r>
            <a:r>
              <a:rPr lang="en-US" altLang="en-US" sz="2800" b="1" dirty="0">
                <a:solidFill>
                  <a:schemeClr val="bg1"/>
                </a:solidFill>
              </a:rPr>
              <a:t>DUPAK</a:t>
            </a:r>
            <a:endParaRPr lang="en-US" sz="2800" b="1" dirty="0">
              <a:solidFill>
                <a:schemeClr val="bg1"/>
              </a:solidFill>
            </a:endParaRPr>
          </a:p>
        </p:txBody>
      </p:sp>
    </p:spTree>
    <p:extLst>
      <p:ext uri="{BB962C8B-B14F-4D97-AF65-F5344CB8AC3E}">
        <p14:creationId xmlns:p14="http://schemas.microsoft.com/office/powerpoint/2010/main" val="3731090328"/>
      </p:ext>
    </p:extLst>
  </p:cSld>
  <p:clrMapOvr>
    <a:masterClrMapping/>
  </p:clrMapOvr>
  <p:transition spd="med">
    <p:pull/>
    <p:sndAc>
      <p:stSnd>
        <p:snd r:embed="rId2"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r>
              <a:rPr lang="id-ID" altLang="id-ID" dirty="0" smtClean="0"/>
              <a:t>LANGKAH PENYUSUNAN DUPAK</a:t>
            </a:r>
            <a:endParaRPr lang="en-US" altLang="id-ID" dirty="0"/>
          </a:p>
        </p:txBody>
      </p:sp>
      <p:pic>
        <p:nvPicPr>
          <p:cNvPr id="12" name="Picture 11"/>
          <p:cNvPicPr>
            <a:picLocks noChangeAspect="1"/>
          </p:cNvPicPr>
          <p:nvPr/>
        </p:nvPicPr>
        <p:blipFill rotWithShape="1">
          <a:blip r:embed="rId3"/>
          <a:srcRect l="11169" t="14245" r="9752" b="30230"/>
          <a:stretch/>
        </p:blipFill>
        <p:spPr>
          <a:xfrm rot="458557">
            <a:off x="833297" y="952466"/>
            <a:ext cx="955173" cy="376827"/>
          </a:xfrm>
          <a:prstGeom prst="rect">
            <a:avLst/>
          </a:prstGeom>
        </p:spPr>
      </p:pic>
      <p:sp>
        <p:nvSpPr>
          <p:cNvPr id="7" name="Content Placeholder 2"/>
          <p:cNvSpPr txBox="1">
            <a:spLocks/>
          </p:cNvSpPr>
          <p:nvPr/>
        </p:nvSpPr>
        <p:spPr bwMode="auto">
          <a:xfrm>
            <a:off x="539551" y="1993372"/>
            <a:ext cx="8064897" cy="4176464"/>
          </a:xfrm>
          <a:prstGeom prst="rect">
            <a:avLst/>
          </a:prstGeom>
          <a:solidFill>
            <a:schemeClr val="accent1">
              <a:lumMod val="60000"/>
              <a:lumOff val="40000"/>
              <a:alpha val="30000"/>
            </a:schemeClr>
          </a:solidFill>
          <a:ln w="9525">
            <a:solidFill>
              <a:schemeClr val="accent2">
                <a:lumMod val="20000"/>
                <a:lumOff val="80000"/>
              </a:schemeClr>
            </a:solidFill>
            <a:round/>
            <a:headEnd/>
            <a:tailEnd/>
          </a:ln>
          <a:effectLst/>
        </p:spPr>
        <p:txBody>
          <a:bodyPr/>
          <a:lstStyle>
            <a:lvl1pPr marL="342900" indent="-342900">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marL="538163" indent="-538163" eaLnBrk="1" hangingPunct="1">
              <a:spcBef>
                <a:spcPts val="0"/>
              </a:spcBef>
              <a:buAutoNum type="arabicPeriod"/>
            </a:pPr>
            <a:endParaRPr lang="id-ID" sz="2800" b="0" dirty="0" smtClean="0"/>
          </a:p>
          <a:p>
            <a:pPr marL="538163" indent="-538163" eaLnBrk="1" hangingPunct="1">
              <a:spcBef>
                <a:spcPts val="0"/>
              </a:spcBef>
              <a:buAutoNum type="arabicPeriod"/>
            </a:pPr>
            <a:r>
              <a:rPr lang="id-ID" sz="2800" b="0" dirty="0" smtClean="0"/>
              <a:t>Membuat Buku </a:t>
            </a:r>
            <a:r>
              <a:rPr lang="id-ID" sz="2800" b="0" dirty="0"/>
              <a:t>Kerja Harian </a:t>
            </a:r>
            <a:endParaRPr lang="id-ID" sz="2800" b="0" dirty="0" smtClean="0"/>
          </a:p>
          <a:p>
            <a:pPr marL="538163" indent="-538163" eaLnBrk="1" hangingPunct="1">
              <a:spcBef>
                <a:spcPct val="20000"/>
              </a:spcBef>
              <a:buAutoNum type="arabicPeriod"/>
            </a:pPr>
            <a:r>
              <a:rPr lang="id-ID" sz="2800" b="0" dirty="0" smtClean="0"/>
              <a:t>Menyalin ke </a:t>
            </a:r>
            <a:r>
              <a:rPr lang="id-ID" sz="2800" b="0" dirty="0"/>
              <a:t>dalam Surat Pernyataan </a:t>
            </a:r>
            <a:r>
              <a:rPr lang="id-ID" sz="2800" b="0" dirty="0" smtClean="0"/>
              <a:t>Melaksanakan Tugas sesuai </a:t>
            </a:r>
            <a:r>
              <a:rPr lang="id-ID" sz="2800" b="0" dirty="0"/>
              <a:t>masing-masing unsur kegiatan </a:t>
            </a:r>
            <a:endParaRPr lang="id-ID" sz="2800" b="0" dirty="0" smtClean="0"/>
          </a:p>
          <a:p>
            <a:pPr marL="538163" indent="-538163" eaLnBrk="1" hangingPunct="1">
              <a:spcBef>
                <a:spcPct val="20000"/>
              </a:spcBef>
              <a:buAutoNum type="arabicPeriod"/>
            </a:pPr>
            <a:r>
              <a:rPr lang="id-ID" sz="2800" b="0" dirty="0" smtClean="0"/>
              <a:t>Merekap </a:t>
            </a:r>
            <a:r>
              <a:rPr lang="id-ID" sz="2800" b="0" dirty="0"/>
              <a:t>jumlah angka kredit per butir kegiatan kemudian </a:t>
            </a:r>
            <a:r>
              <a:rPr lang="id-ID" sz="2800" b="0" dirty="0" smtClean="0"/>
              <a:t>memindahkan </a:t>
            </a:r>
            <a:r>
              <a:rPr lang="id-ID" sz="2800" b="0" dirty="0"/>
              <a:t>ke Daftar </a:t>
            </a:r>
            <a:r>
              <a:rPr lang="id-ID" sz="2800" b="0" dirty="0" smtClean="0"/>
              <a:t>Usul Penetapan </a:t>
            </a:r>
            <a:r>
              <a:rPr lang="id-ID" sz="2800" b="0" dirty="0"/>
              <a:t>Angka Kredit (DUPAK)</a:t>
            </a:r>
            <a:endParaRPr lang="id-ID" sz="2800" b="0" dirty="0" smtClean="0"/>
          </a:p>
        </p:txBody>
      </p:sp>
      <p:grpSp>
        <p:nvGrpSpPr>
          <p:cNvPr id="5" name="Group 16"/>
          <p:cNvGrpSpPr>
            <a:grpSpLocks/>
          </p:cNvGrpSpPr>
          <p:nvPr/>
        </p:nvGrpSpPr>
        <p:grpSpPr bwMode="auto">
          <a:xfrm>
            <a:off x="0" y="6477000"/>
            <a:ext cx="9144000" cy="381000"/>
            <a:chOff x="0" y="6477000"/>
            <a:chExt cx="9906000" cy="381000"/>
          </a:xfrm>
        </p:grpSpPr>
        <p:sp>
          <p:nvSpPr>
            <p:cNvPr id="6" name="Rectangle 5"/>
            <p:cNvSpPr/>
            <p:nvPr/>
          </p:nvSpPr>
          <p:spPr>
            <a:xfrm>
              <a:off x="0" y="6477000"/>
              <a:ext cx="9906000" cy="381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8" name="Group 20"/>
            <p:cNvGrpSpPr>
              <a:grpSpLocks/>
            </p:cNvGrpSpPr>
            <p:nvPr/>
          </p:nvGrpSpPr>
          <p:grpSpPr bwMode="auto">
            <a:xfrm>
              <a:off x="381000" y="6540500"/>
              <a:ext cx="1016000" cy="246248"/>
              <a:chOff x="152400" y="6330950"/>
              <a:chExt cx="1016000" cy="246248"/>
            </a:xfrm>
          </p:grpSpPr>
          <p:sp>
            <p:nvSpPr>
              <p:cNvPr id="22" name="TextBox 21"/>
              <p:cNvSpPr txBox="1">
                <a:spLocks noChangeArrowheads="1"/>
              </p:cNvSpPr>
              <p:nvPr/>
            </p:nvSpPr>
            <p:spPr bwMode="auto">
              <a:xfrm>
                <a:off x="325173" y="6330950"/>
                <a:ext cx="84269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VISIONER</a:t>
                </a:r>
              </a:p>
            </p:txBody>
          </p:sp>
          <p:sp>
            <p:nvSpPr>
              <p:cNvPr id="23" name="Rectangle 22"/>
              <p:cNvSpPr/>
              <p:nvPr/>
            </p:nvSpPr>
            <p:spPr>
              <a:xfrm>
                <a:off x="152400" y="6375401"/>
                <a:ext cx="152400" cy="169213"/>
              </a:xfrm>
              <a:prstGeom prst="rect">
                <a:avLst/>
              </a:prstGeom>
              <a:solidFill>
                <a:srgbClr val="FF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V</a:t>
                </a:r>
              </a:p>
            </p:txBody>
          </p:sp>
        </p:grpSp>
        <p:grpSp>
          <p:nvGrpSpPr>
            <p:cNvPr id="9" name="Group 21"/>
            <p:cNvGrpSpPr>
              <a:grpSpLocks/>
            </p:cNvGrpSpPr>
            <p:nvPr/>
          </p:nvGrpSpPr>
          <p:grpSpPr bwMode="auto">
            <a:xfrm>
              <a:off x="2260600" y="6540500"/>
              <a:ext cx="1016000" cy="246248"/>
              <a:chOff x="152400" y="6330950"/>
              <a:chExt cx="1016000" cy="246248"/>
            </a:xfrm>
          </p:grpSpPr>
          <p:sp>
            <p:nvSpPr>
              <p:cNvPr id="20" name="TextBox 19"/>
              <p:cNvSpPr txBox="1">
                <a:spLocks noChangeArrowheads="1"/>
              </p:cNvSpPr>
              <p:nvPr/>
            </p:nvSpPr>
            <p:spPr bwMode="auto">
              <a:xfrm>
                <a:off x="323585" y="6330950"/>
                <a:ext cx="84441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INTEGRITAS</a:t>
                </a:r>
              </a:p>
            </p:txBody>
          </p:sp>
          <p:sp>
            <p:nvSpPr>
              <p:cNvPr id="21" name="Rectangle 20"/>
              <p:cNvSpPr/>
              <p:nvPr/>
            </p:nvSpPr>
            <p:spPr>
              <a:xfrm>
                <a:off x="152400" y="6375401"/>
                <a:ext cx="152400" cy="169213"/>
              </a:xfrm>
              <a:prstGeom prst="rect">
                <a:avLst/>
              </a:prstGeom>
              <a:solidFill>
                <a:srgbClr val="00206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I</a:t>
                </a:r>
              </a:p>
            </p:txBody>
          </p:sp>
        </p:grpSp>
        <p:grpSp>
          <p:nvGrpSpPr>
            <p:cNvPr id="10" name="Group 24"/>
            <p:cNvGrpSpPr>
              <a:grpSpLocks/>
            </p:cNvGrpSpPr>
            <p:nvPr/>
          </p:nvGrpSpPr>
          <p:grpSpPr bwMode="auto">
            <a:xfrm>
              <a:off x="4394200" y="6540500"/>
              <a:ext cx="1092200" cy="246248"/>
              <a:chOff x="152400" y="6330950"/>
              <a:chExt cx="1092200" cy="246248"/>
            </a:xfrm>
          </p:grpSpPr>
          <p:sp>
            <p:nvSpPr>
              <p:cNvPr id="18" name="TextBox 17"/>
              <p:cNvSpPr txBox="1">
                <a:spLocks noChangeArrowheads="1"/>
              </p:cNvSpPr>
              <p:nvPr/>
            </p:nvSpPr>
            <p:spPr bwMode="auto">
              <a:xfrm>
                <a:off x="324247" y="6330950"/>
                <a:ext cx="92008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PROFESIONAL</a:t>
                </a:r>
              </a:p>
            </p:txBody>
          </p:sp>
          <p:sp>
            <p:nvSpPr>
              <p:cNvPr id="19" name="Rectangle 18"/>
              <p:cNvSpPr/>
              <p:nvPr/>
            </p:nvSpPr>
            <p:spPr>
              <a:xfrm>
                <a:off x="152400" y="6375401"/>
                <a:ext cx="152400" cy="169213"/>
              </a:xfrm>
              <a:prstGeom prst="rect">
                <a:avLst/>
              </a:prstGeom>
              <a:solidFill>
                <a:srgbClr val="660066"/>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P</a:t>
                </a:r>
              </a:p>
            </p:txBody>
          </p:sp>
        </p:grpSp>
        <p:grpSp>
          <p:nvGrpSpPr>
            <p:cNvPr id="11" name="Group 27"/>
            <p:cNvGrpSpPr>
              <a:grpSpLocks/>
            </p:cNvGrpSpPr>
            <p:nvPr/>
          </p:nvGrpSpPr>
          <p:grpSpPr bwMode="auto">
            <a:xfrm>
              <a:off x="6375400" y="6540500"/>
              <a:ext cx="1397000" cy="246248"/>
              <a:chOff x="152400" y="6330950"/>
              <a:chExt cx="1397000" cy="246248"/>
            </a:xfrm>
          </p:grpSpPr>
          <p:sp>
            <p:nvSpPr>
              <p:cNvPr id="16" name="TextBox 15"/>
              <p:cNvSpPr txBox="1">
                <a:spLocks noChangeArrowheads="1"/>
              </p:cNvSpPr>
              <p:nvPr/>
            </p:nvSpPr>
            <p:spPr bwMode="auto">
              <a:xfrm>
                <a:off x="324247" y="6330950"/>
                <a:ext cx="1224492"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TANGGUNG JAWAB</a:t>
                </a:r>
              </a:p>
            </p:txBody>
          </p:sp>
          <p:sp>
            <p:nvSpPr>
              <p:cNvPr id="17" name="Rectangle 16"/>
              <p:cNvSpPr/>
              <p:nvPr/>
            </p:nvSpPr>
            <p:spPr>
              <a:xfrm>
                <a:off x="152400" y="6375401"/>
                <a:ext cx="152400" cy="169213"/>
              </a:xfrm>
              <a:prstGeom prst="rect">
                <a:avLst/>
              </a:prstGeom>
              <a:solidFill>
                <a:srgbClr val="0066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T</a:t>
                </a:r>
              </a:p>
            </p:txBody>
          </p:sp>
        </p:grpSp>
        <p:grpSp>
          <p:nvGrpSpPr>
            <p:cNvPr id="13" name="Group 30"/>
            <p:cNvGrpSpPr>
              <a:grpSpLocks/>
            </p:cNvGrpSpPr>
            <p:nvPr/>
          </p:nvGrpSpPr>
          <p:grpSpPr bwMode="auto">
            <a:xfrm>
              <a:off x="8661400" y="6534150"/>
              <a:ext cx="1244600" cy="246248"/>
              <a:chOff x="152400" y="6324600"/>
              <a:chExt cx="1244600" cy="246248"/>
            </a:xfrm>
          </p:grpSpPr>
          <p:sp>
            <p:nvSpPr>
              <p:cNvPr id="14" name="TextBox 13"/>
              <p:cNvSpPr txBox="1">
                <a:spLocks noChangeArrowheads="1"/>
              </p:cNvSpPr>
              <p:nvPr/>
            </p:nvSpPr>
            <p:spPr bwMode="auto">
              <a:xfrm>
                <a:off x="323850" y="6324600"/>
                <a:ext cx="1073150" cy="246063"/>
              </a:xfrm>
              <a:prstGeom prst="rect">
                <a:avLst/>
              </a:prstGeom>
              <a:noFill/>
              <a:ln w="9525">
                <a:noFill/>
                <a:miter lim="800000"/>
                <a:headEnd/>
                <a:tailEnd/>
              </a:ln>
            </p:spPr>
            <p:txBody>
              <a:bodyPr lIns="0" tIns="0" rIns="0" bIns="0">
                <a:spAutoFit/>
              </a:bodyPr>
              <a:lstStyle/>
              <a:p>
                <a:pPr>
                  <a:defRPr/>
                </a:pPr>
                <a:r>
                  <a:rPr lang="en-US" sz="1477" dirty="0">
                    <a:solidFill>
                      <a:prstClr val="black"/>
                    </a:solidFill>
                    <a:latin typeface="Agency FB" pitchFamily="34" charset="0"/>
                    <a:cs typeface="Arial" pitchFamily="34" charset="0"/>
                  </a:rPr>
                  <a:t>MELAYANI</a:t>
                </a:r>
              </a:p>
            </p:txBody>
          </p:sp>
          <p:sp>
            <p:nvSpPr>
              <p:cNvPr id="15" name="Rectangle 14"/>
              <p:cNvSpPr/>
              <p:nvPr/>
            </p:nvSpPr>
            <p:spPr>
              <a:xfrm>
                <a:off x="152400" y="6375401"/>
                <a:ext cx="152400" cy="169213"/>
              </a:xfrm>
              <a:prstGeom prst="rect">
                <a:avLst/>
              </a:prstGeom>
              <a:solidFill>
                <a:srgbClr val="80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M</a:t>
                </a:r>
              </a:p>
            </p:txBody>
          </p:sp>
        </p:grpSp>
      </p:grpSp>
    </p:spTree>
    <p:extLst>
      <p:ext uri="{BB962C8B-B14F-4D97-AF65-F5344CB8AC3E}">
        <p14:creationId xmlns:p14="http://schemas.microsoft.com/office/powerpoint/2010/main" val="2881485792"/>
      </p:ext>
    </p:extLst>
  </p:cSld>
  <p:clrMapOvr>
    <a:masterClrMapping/>
  </p:clrMapOvr>
  <p:transition spd="med">
    <p:pull/>
    <p:sndAc>
      <p:stSnd>
        <p:snd r:embed="rId2"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0898"/>
                                        </p:tgtEl>
                                        <p:attrNameLst>
                                          <p:attrName>style.visibility</p:attrName>
                                        </p:attrNameLst>
                                      </p:cBhvr>
                                      <p:to>
                                        <p:strVal val="visible"/>
                                      </p:to>
                                    </p:set>
                                    <p:animEffect transition="in" filter="fade">
                                      <p:cBhvr>
                                        <p:cTn id="7" dur="500"/>
                                        <p:tgtEl>
                                          <p:spTgt spid="8089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 calcmode="lin" valueType="num">
                                      <p:cBhvr additive="base">
                                        <p:cTn id="12"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
                                            <p:txEl>
                                              <p:pRg st="2" end="2"/>
                                            </p:txEl>
                                          </p:spTgt>
                                        </p:tgtEl>
                                        <p:attrNameLst>
                                          <p:attrName>style.visibility</p:attrName>
                                        </p:attrNameLst>
                                      </p:cBhvr>
                                      <p:to>
                                        <p:strVal val="visible"/>
                                      </p:to>
                                    </p:set>
                                    <p:anim calcmode="lin" valueType="num">
                                      <p:cBhvr additive="base">
                                        <p:cTn id="18"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7">
                                            <p:txEl>
                                              <p:pRg st="3" end="3"/>
                                            </p:txEl>
                                          </p:spTgt>
                                        </p:tgtEl>
                                        <p:attrNameLst>
                                          <p:attrName>style.visibility</p:attrName>
                                        </p:attrNameLst>
                                      </p:cBhvr>
                                      <p:to>
                                        <p:strVal val="visible"/>
                                      </p:to>
                                    </p:set>
                                    <p:anim calcmode="lin" valueType="num">
                                      <p:cBhvr additive="base">
                                        <p:cTn id="24"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8" grpId="0"/>
      <p:bldP spid="7"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r>
              <a:rPr lang="en-US" altLang="id-ID" dirty="0"/>
              <a:t> </a:t>
            </a:r>
            <a:r>
              <a:rPr lang="id-ID" altLang="id-ID" dirty="0" smtClean="0"/>
              <a:t>UNSUR </a:t>
            </a:r>
            <a:r>
              <a:rPr lang="de-DE" altLang="en-US" dirty="0">
                <a:latin typeface="Segoe UI" panose="020B0502040204020203" pitchFamily="34" charset="0"/>
              </a:rPr>
              <a:t>DAN SUB UNSUR KEGIATAN </a:t>
            </a:r>
            <a:endParaRPr lang="en-US" altLang="id-ID" dirty="0"/>
          </a:p>
        </p:txBody>
      </p:sp>
      <p:pic>
        <p:nvPicPr>
          <p:cNvPr id="36" name="Picture 35"/>
          <p:cNvPicPr>
            <a:picLocks noChangeAspect="1"/>
          </p:cNvPicPr>
          <p:nvPr/>
        </p:nvPicPr>
        <p:blipFill rotWithShape="1">
          <a:blip r:embed="rId3"/>
          <a:srcRect l="11169" t="14245" r="9752" b="30230"/>
          <a:stretch/>
        </p:blipFill>
        <p:spPr>
          <a:xfrm rot="458557">
            <a:off x="833297" y="952466"/>
            <a:ext cx="955173" cy="376827"/>
          </a:xfrm>
          <a:prstGeom prst="rect">
            <a:avLst/>
          </a:prstGeom>
        </p:spPr>
      </p:pic>
      <p:graphicFrame>
        <p:nvGraphicFramePr>
          <p:cNvPr id="12" name="Diagram 11"/>
          <p:cNvGraphicFramePr/>
          <p:nvPr>
            <p:extLst>
              <p:ext uri="{D42A27DB-BD31-4B8C-83A1-F6EECF244321}">
                <p14:modId xmlns:p14="http://schemas.microsoft.com/office/powerpoint/2010/main" val="2025439235"/>
              </p:ext>
            </p:extLst>
          </p:nvPr>
        </p:nvGraphicFramePr>
        <p:xfrm>
          <a:off x="773743" y="1752837"/>
          <a:ext cx="7781926" cy="499009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3" name="Picture 11"/>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2438400"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pull/>
    <p:sndAc>
      <p:stSnd>
        <p:snd r:embed="rId2"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2">
                                            <p:graphicEl>
                                              <a:dgm id="{62F065A2-1B57-49A4-A0B3-9EE110C28B53}"/>
                                            </p:graphicEl>
                                          </p:spTgt>
                                        </p:tgtEl>
                                        <p:attrNameLst>
                                          <p:attrName>style.visibility</p:attrName>
                                        </p:attrNameLst>
                                      </p:cBhvr>
                                      <p:to>
                                        <p:strVal val="visible"/>
                                      </p:to>
                                    </p:set>
                                    <p:animEffect transition="in" filter="circle(in)">
                                      <p:cBhvr>
                                        <p:cTn id="7" dur="2000"/>
                                        <p:tgtEl>
                                          <p:spTgt spid="12">
                                            <p:graphicEl>
                                              <a:dgm id="{62F065A2-1B57-49A4-A0B3-9EE110C28B53}"/>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2">
                                            <p:graphicEl>
                                              <a:dgm id="{1B7DC7AC-6CF2-4D4E-83F1-AB0C12E5723A}"/>
                                            </p:graphicEl>
                                          </p:spTgt>
                                        </p:tgtEl>
                                        <p:attrNameLst>
                                          <p:attrName>style.visibility</p:attrName>
                                        </p:attrNameLst>
                                      </p:cBhvr>
                                      <p:to>
                                        <p:strVal val="visible"/>
                                      </p:to>
                                    </p:set>
                                    <p:animEffect transition="in" filter="circle(in)">
                                      <p:cBhvr>
                                        <p:cTn id="12" dur="2000"/>
                                        <p:tgtEl>
                                          <p:spTgt spid="12">
                                            <p:graphicEl>
                                              <a:dgm id="{1B7DC7AC-6CF2-4D4E-83F1-AB0C12E5723A}"/>
                                            </p:graphicEl>
                                          </p:spTgt>
                                        </p:tgtEl>
                                      </p:cBhvr>
                                    </p:animEffect>
                                  </p:childTnLst>
                                </p:cTn>
                              </p:par>
                              <p:par>
                                <p:cTn id="13" presetID="6" presetClass="entr" presetSubtype="16" fill="hold" grpId="0" nodeType="withEffect">
                                  <p:stCondLst>
                                    <p:cond delay="0"/>
                                  </p:stCondLst>
                                  <p:childTnLst>
                                    <p:set>
                                      <p:cBhvr>
                                        <p:cTn id="14" dur="1" fill="hold">
                                          <p:stCondLst>
                                            <p:cond delay="0"/>
                                          </p:stCondLst>
                                        </p:cTn>
                                        <p:tgtEl>
                                          <p:spTgt spid="12">
                                            <p:graphicEl>
                                              <a:dgm id="{9D4C9698-DB98-4658-84EA-E5A6B4CD63E5}"/>
                                            </p:graphicEl>
                                          </p:spTgt>
                                        </p:tgtEl>
                                        <p:attrNameLst>
                                          <p:attrName>style.visibility</p:attrName>
                                        </p:attrNameLst>
                                      </p:cBhvr>
                                      <p:to>
                                        <p:strVal val="visible"/>
                                      </p:to>
                                    </p:set>
                                    <p:animEffect transition="in" filter="circle(in)">
                                      <p:cBhvr>
                                        <p:cTn id="15" dur="2000"/>
                                        <p:tgtEl>
                                          <p:spTgt spid="12">
                                            <p:graphicEl>
                                              <a:dgm id="{9D4C9698-DB98-4658-84EA-E5A6B4CD63E5}"/>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12">
                                            <p:graphicEl>
                                              <a:dgm id="{5DD1DD41-6741-4E08-9EBB-D85910E06649}"/>
                                            </p:graphicEl>
                                          </p:spTgt>
                                        </p:tgtEl>
                                        <p:attrNameLst>
                                          <p:attrName>style.visibility</p:attrName>
                                        </p:attrNameLst>
                                      </p:cBhvr>
                                      <p:to>
                                        <p:strVal val="visible"/>
                                      </p:to>
                                    </p:set>
                                    <p:animEffect transition="in" filter="circle(in)">
                                      <p:cBhvr>
                                        <p:cTn id="20" dur="2000"/>
                                        <p:tgtEl>
                                          <p:spTgt spid="12">
                                            <p:graphicEl>
                                              <a:dgm id="{5DD1DD41-6741-4E08-9EBB-D85910E06649}"/>
                                            </p:graphicEl>
                                          </p:spTgt>
                                        </p:tgtEl>
                                      </p:cBhvr>
                                    </p:animEffect>
                                  </p:childTnLst>
                                </p:cTn>
                              </p:par>
                              <p:par>
                                <p:cTn id="21" presetID="6" presetClass="entr" presetSubtype="16" fill="hold" grpId="0" nodeType="withEffect">
                                  <p:stCondLst>
                                    <p:cond delay="0"/>
                                  </p:stCondLst>
                                  <p:childTnLst>
                                    <p:set>
                                      <p:cBhvr>
                                        <p:cTn id="22" dur="1" fill="hold">
                                          <p:stCondLst>
                                            <p:cond delay="0"/>
                                          </p:stCondLst>
                                        </p:cTn>
                                        <p:tgtEl>
                                          <p:spTgt spid="12">
                                            <p:graphicEl>
                                              <a:dgm id="{2A266558-B812-4262-A07B-3B82344F8547}"/>
                                            </p:graphicEl>
                                          </p:spTgt>
                                        </p:tgtEl>
                                        <p:attrNameLst>
                                          <p:attrName>style.visibility</p:attrName>
                                        </p:attrNameLst>
                                      </p:cBhvr>
                                      <p:to>
                                        <p:strVal val="visible"/>
                                      </p:to>
                                    </p:set>
                                    <p:animEffect transition="in" filter="circle(in)">
                                      <p:cBhvr>
                                        <p:cTn id="23" dur="2000"/>
                                        <p:tgtEl>
                                          <p:spTgt spid="12">
                                            <p:graphicEl>
                                              <a:dgm id="{2A266558-B812-4262-A07B-3B82344F8547}"/>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grpId="0" nodeType="clickEffect">
                                  <p:stCondLst>
                                    <p:cond delay="0"/>
                                  </p:stCondLst>
                                  <p:childTnLst>
                                    <p:set>
                                      <p:cBhvr>
                                        <p:cTn id="27" dur="1" fill="hold">
                                          <p:stCondLst>
                                            <p:cond delay="0"/>
                                          </p:stCondLst>
                                        </p:cTn>
                                        <p:tgtEl>
                                          <p:spTgt spid="12">
                                            <p:graphicEl>
                                              <a:dgm id="{3D31BCD8-1F42-4D38-A199-AA1A50908425}"/>
                                            </p:graphicEl>
                                          </p:spTgt>
                                        </p:tgtEl>
                                        <p:attrNameLst>
                                          <p:attrName>style.visibility</p:attrName>
                                        </p:attrNameLst>
                                      </p:cBhvr>
                                      <p:to>
                                        <p:strVal val="visible"/>
                                      </p:to>
                                    </p:set>
                                    <p:animEffect transition="in" filter="circle(in)">
                                      <p:cBhvr>
                                        <p:cTn id="28" dur="2000"/>
                                        <p:tgtEl>
                                          <p:spTgt spid="12">
                                            <p:graphicEl>
                                              <a:dgm id="{3D31BCD8-1F42-4D38-A199-AA1A50908425}"/>
                                            </p:graphicEl>
                                          </p:spTgt>
                                        </p:tgtEl>
                                      </p:cBhvr>
                                    </p:animEffect>
                                  </p:childTnLst>
                                </p:cTn>
                              </p:par>
                              <p:par>
                                <p:cTn id="29" presetID="6" presetClass="entr" presetSubtype="16" fill="hold" grpId="0" nodeType="withEffect">
                                  <p:stCondLst>
                                    <p:cond delay="0"/>
                                  </p:stCondLst>
                                  <p:childTnLst>
                                    <p:set>
                                      <p:cBhvr>
                                        <p:cTn id="30" dur="1" fill="hold">
                                          <p:stCondLst>
                                            <p:cond delay="0"/>
                                          </p:stCondLst>
                                        </p:cTn>
                                        <p:tgtEl>
                                          <p:spTgt spid="12">
                                            <p:graphicEl>
                                              <a:dgm id="{A07F948D-48F8-4B28-B703-22F171689F16}"/>
                                            </p:graphicEl>
                                          </p:spTgt>
                                        </p:tgtEl>
                                        <p:attrNameLst>
                                          <p:attrName>style.visibility</p:attrName>
                                        </p:attrNameLst>
                                      </p:cBhvr>
                                      <p:to>
                                        <p:strVal val="visible"/>
                                      </p:to>
                                    </p:set>
                                    <p:animEffect transition="in" filter="circle(in)">
                                      <p:cBhvr>
                                        <p:cTn id="31" dur="2000"/>
                                        <p:tgtEl>
                                          <p:spTgt spid="12">
                                            <p:graphicEl>
                                              <a:dgm id="{A07F948D-48F8-4B28-B703-22F171689F16}"/>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grpId="0" nodeType="clickEffect">
                                  <p:stCondLst>
                                    <p:cond delay="0"/>
                                  </p:stCondLst>
                                  <p:childTnLst>
                                    <p:set>
                                      <p:cBhvr>
                                        <p:cTn id="35" dur="1" fill="hold">
                                          <p:stCondLst>
                                            <p:cond delay="0"/>
                                          </p:stCondLst>
                                        </p:cTn>
                                        <p:tgtEl>
                                          <p:spTgt spid="12">
                                            <p:graphicEl>
                                              <a:dgm id="{F945700C-6DB0-45ED-930F-174936813B24}"/>
                                            </p:graphicEl>
                                          </p:spTgt>
                                        </p:tgtEl>
                                        <p:attrNameLst>
                                          <p:attrName>style.visibility</p:attrName>
                                        </p:attrNameLst>
                                      </p:cBhvr>
                                      <p:to>
                                        <p:strVal val="visible"/>
                                      </p:to>
                                    </p:set>
                                    <p:animEffect transition="in" filter="circle(in)">
                                      <p:cBhvr>
                                        <p:cTn id="36" dur="2000"/>
                                        <p:tgtEl>
                                          <p:spTgt spid="12">
                                            <p:graphicEl>
                                              <a:dgm id="{F945700C-6DB0-45ED-930F-174936813B24}"/>
                                            </p:graphicEl>
                                          </p:spTgt>
                                        </p:tgtEl>
                                      </p:cBhvr>
                                    </p:animEffect>
                                  </p:childTnLst>
                                </p:cTn>
                              </p:par>
                              <p:par>
                                <p:cTn id="37" presetID="6" presetClass="entr" presetSubtype="16" fill="hold" grpId="0" nodeType="withEffect">
                                  <p:stCondLst>
                                    <p:cond delay="0"/>
                                  </p:stCondLst>
                                  <p:childTnLst>
                                    <p:set>
                                      <p:cBhvr>
                                        <p:cTn id="38" dur="1" fill="hold">
                                          <p:stCondLst>
                                            <p:cond delay="0"/>
                                          </p:stCondLst>
                                        </p:cTn>
                                        <p:tgtEl>
                                          <p:spTgt spid="12">
                                            <p:graphicEl>
                                              <a:dgm id="{5F895560-719E-47D2-88AF-44D192050E87}"/>
                                            </p:graphicEl>
                                          </p:spTgt>
                                        </p:tgtEl>
                                        <p:attrNameLst>
                                          <p:attrName>style.visibility</p:attrName>
                                        </p:attrNameLst>
                                      </p:cBhvr>
                                      <p:to>
                                        <p:strVal val="visible"/>
                                      </p:to>
                                    </p:set>
                                    <p:animEffect transition="in" filter="circle(in)">
                                      <p:cBhvr>
                                        <p:cTn id="39" dur="2000"/>
                                        <p:tgtEl>
                                          <p:spTgt spid="12">
                                            <p:graphicEl>
                                              <a:dgm id="{5F895560-719E-47D2-88AF-44D192050E87}"/>
                                            </p:graphicEl>
                                          </p:spTgt>
                                        </p:tgtEl>
                                      </p:cBhvr>
                                    </p:animEffect>
                                  </p:childTnLst>
                                </p:cTn>
                              </p:par>
                            </p:childTnLst>
                          </p:cTn>
                        </p:par>
                      </p:childTnLst>
                    </p:cTn>
                  </p:par>
                  <p:par>
                    <p:cTn id="40" fill="hold">
                      <p:stCondLst>
                        <p:cond delay="indefinite"/>
                      </p:stCondLst>
                      <p:childTnLst>
                        <p:par>
                          <p:cTn id="41" fill="hold">
                            <p:stCondLst>
                              <p:cond delay="0"/>
                            </p:stCondLst>
                            <p:childTnLst>
                              <p:par>
                                <p:cTn id="42" presetID="6" presetClass="entr" presetSubtype="16" fill="hold" grpId="0" nodeType="clickEffect">
                                  <p:stCondLst>
                                    <p:cond delay="0"/>
                                  </p:stCondLst>
                                  <p:childTnLst>
                                    <p:set>
                                      <p:cBhvr>
                                        <p:cTn id="43" dur="1" fill="hold">
                                          <p:stCondLst>
                                            <p:cond delay="0"/>
                                          </p:stCondLst>
                                        </p:cTn>
                                        <p:tgtEl>
                                          <p:spTgt spid="12">
                                            <p:graphicEl>
                                              <a:dgm id="{BFCAF14B-DE7F-46E6-BB55-4463451413B6}"/>
                                            </p:graphicEl>
                                          </p:spTgt>
                                        </p:tgtEl>
                                        <p:attrNameLst>
                                          <p:attrName>style.visibility</p:attrName>
                                        </p:attrNameLst>
                                      </p:cBhvr>
                                      <p:to>
                                        <p:strVal val="visible"/>
                                      </p:to>
                                    </p:set>
                                    <p:animEffect transition="in" filter="circle(in)">
                                      <p:cBhvr>
                                        <p:cTn id="44" dur="2000"/>
                                        <p:tgtEl>
                                          <p:spTgt spid="12">
                                            <p:graphicEl>
                                              <a:dgm id="{BFCAF14B-DE7F-46E6-BB55-4463451413B6}"/>
                                            </p:graphicEl>
                                          </p:spTgt>
                                        </p:tgtEl>
                                      </p:cBhvr>
                                    </p:animEffect>
                                  </p:childTnLst>
                                </p:cTn>
                              </p:par>
                              <p:par>
                                <p:cTn id="45" presetID="6" presetClass="entr" presetSubtype="16" fill="hold" grpId="0" nodeType="withEffect">
                                  <p:stCondLst>
                                    <p:cond delay="0"/>
                                  </p:stCondLst>
                                  <p:childTnLst>
                                    <p:set>
                                      <p:cBhvr>
                                        <p:cTn id="46" dur="1" fill="hold">
                                          <p:stCondLst>
                                            <p:cond delay="0"/>
                                          </p:stCondLst>
                                        </p:cTn>
                                        <p:tgtEl>
                                          <p:spTgt spid="12">
                                            <p:graphicEl>
                                              <a:dgm id="{741451C5-8437-49CC-A1E2-78CC0C3F79A7}"/>
                                            </p:graphicEl>
                                          </p:spTgt>
                                        </p:tgtEl>
                                        <p:attrNameLst>
                                          <p:attrName>style.visibility</p:attrName>
                                        </p:attrNameLst>
                                      </p:cBhvr>
                                      <p:to>
                                        <p:strVal val="visible"/>
                                      </p:to>
                                    </p:set>
                                    <p:animEffect transition="in" filter="circle(in)">
                                      <p:cBhvr>
                                        <p:cTn id="47" dur="2000"/>
                                        <p:tgtEl>
                                          <p:spTgt spid="12">
                                            <p:graphicEl>
                                              <a:dgm id="{741451C5-8437-49CC-A1E2-78CC0C3F79A7}"/>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grpId="0" nodeType="clickEffect">
                                  <p:stCondLst>
                                    <p:cond delay="0"/>
                                  </p:stCondLst>
                                  <p:childTnLst>
                                    <p:set>
                                      <p:cBhvr>
                                        <p:cTn id="51" dur="1" fill="hold">
                                          <p:stCondLst>
                                            <p:cond delay="0"/>
                                          </p:stCondLst>
                                        </p:cTn>
                                        <p:tgtEl>
                                          <p:spTgt spid="12">
                                            <p:graphicEl>
                                              <a:dgm id="{9C2FBF7D-1B22-452D-AE48-016E7FB589E0}"/>
                                            </p:graphicEl>
                                          </p:spTgt>
                                        </p:tgtEl>
                                        <p:attrNameLst>
                                          <p:attrName>style.visibility</p:attrName>
                                        </p:attrNameLst>
                                      </p:cBhvr>
                                      <p:to>
                                        <p:strVal val="visible"/>
                                      </p:to>
                                    </p:set>
                                    <p:animEffect transition="in" filter="circle(in)">
                                      <p:cBhvr>
                                        <p:cTn id="52" dur="2000"/>
                                        <p:tgtEl>
                                          <p:spTgt spid="12">
                                            <p:graphicEl>
                                              <a:dgm id="{9C2FBF7D-1B22-452D-AE48-016E7FB589E0}"/>
                                            </p:graphicEl>
                                          </p:spTgt>
                                        </p:tgtEl>
                                      </p:cBhvr>
                                    </p:animEffect>
                                  </p:childTnLst>
                                </p:cTn>
                              </p:par>
                              <p:par>
                                <p:cTn id="53" presetID="6" presetClass="entr" presetSubtype="16" fill="hold" grpId="0" nodeType="withEffect">
                                  <p:stCondLst>
                                    <p:cond delay="0"/>
                                  </p:stCondLst>
                                  <p:childTnLst>
                                    <p:set>
                                      <p:cBhvr>
                                        <p:cTn id="54" dur="1" fill="hold">
                                          <p:stCondLst>
                                            <p:cond delay="0"/>
                                          </p:stCondLst>
                                        </p:cTn>
                                        <p:tgtEl>
                                          <p:spTgt spid="12">
                                            <p:graphicEl>
                                              <a:dgm id="{81E0906F-582A-414B-A365-6C420FC03209}"/>
                                            </p:graphicEl>
                                          </p:spTgt>
                                        </p:tgtEl>
                                        <p:attrNameLst>
                                          <p:attrName>style.visibility</p:attrName>
                                        </p:attrNameLst>
                                      </p:cBhvr>
                                      <p:to>
                                        <p:strVal val="visible"/>
                                      </p:to>
                                    </p:set>
                                    <p:animEffect transition="in" filter="circle(in)">
                                      <p:cBhvr>
                                        <p:cTn id="55" dur="2000"/>
                                        <p:tgtEl>
                                          <p:spTgt spid="12">
                                            <p:graphicEl>
                                              <a:dgm id="{81E0906F-582A-414B-A365-6C420FC03209}"/>
                                            </p:graphicEl>
                                          </p:spTgt>
                                        </p:tgtEl>
                                      </p:cBhvr>
                                    </p:animEffect>
                                  </p:childTnLst>
                                </p:cTn>
                              </p:par>
                            </p:childTnLst>
                          </p:cTn>
                        </p:par>
                      </p:childTnLst>
                    </p:cTn>
                  </p:par>
                  <p:par>
                    <p:cTn id="56" fill="hold">
                      <p:stCondLst>
                        <p:cond delay="indefinite"/>
                      </p:stCondLst>
                      <p:childTnLst>
                        <p:par>
                          <p:cTn id="57" fill="hold">
                            <p:stCondLst>
                              <p:cond delay="0"/>
                            </p:stCondLst>
                            <p:childTnLst>
                              <p:par>
                                <p:cTn id="58" presetID="6" presetClass="entr" presetSubtype="16" fill="hold" grpId="0" nodeType="clickEffect">
                                  <p:stCondLst>
                                    <p:cond delay="0"/>
                                  </p:stCondLst>
                                  <p:childTnLst>
                                    <p:set>
                                      <p:cBhvr>
                                        <p:cTn id="59" dur="1" fill="hold">
                                          <p:stCondLst>
                                            <p:cond delay="0"/>
                                          </p:stCondLst>
                                        </p:cTn>
                                        <p:tgtEl>
                                          <p:spTgt spid="12">
                                            <p:graphicEl>
                                              <a:dgm id="{C4C5BCC4-32F9-479D-8873-D9E31707A337}"/>
                                            </p:graphicEl>
                                          </p:spTgt>
                                        </p:tgtEl>
                                        <p:attrNameLst>
                                          <p:attrName>style.visibility</p:attrName>
                                        </p:attrNameLst>
                                      </p:cBhvr>
                                      <p:to>
                                        <p:strVal val="visible"/>
                                      </p:to>
                                    </p:set>
                                    <p:animEffect transition="in" filter="circle(in)">
                                      <p:cBhvr>
                                        <p:cTn id="60" dur="2000"/>
                                        <p:tgtEl>
                                          <p:spTgt spid="12">
                                            <p:graphicEl>
                                              <a:dgm id="{C4C5BCC4-32F9-479D-8873-D9E31707A337}"/>
                                            </p:graphicEl>
                                          </p:spTgt>
                                        </p:tgtEl>
                                      </p:cBhvr>
                                    </p:animEffect>
                                  </p:childTnLst>
                                </p:cTn>
                              </p:par>
                              <p:par>
                                <p:cTn id="61" presetID="6" presetClass="entr" presetSubtype="16" fill="hold" grpId="0" nodeType="withEffect">
                                  <p:stCondLst>
                                    <p:cond delay="0"/>
                                  </p:stCondLst>
                                  <p:childTnLst>
                                    <p:set>
                                      <p:cBhvr>
                                        <p:cTn id="62" dur="1" fill="hold">
                                          <p:stCondLst>
                                            <p:cond delay="0"/>
                                          </p:stCondLst>
                                        </p:cTn>
                                        <p:tgtEl>
                                          <p:spTgt spid="12">
                                            <p:graphicEl>
                                              <a:dgm id="{BCEB1448-1C90-4500-B7BB-598F6DFD89DC}"/>
                                            </p:graphicEl>
                                          </p:spTgt>
                                        </p:tgtEl>
                                        <p:attrNameLst>
                                          <p:attrName>style.visibility</p:attrName>
                                        </p:attrNameLst>
                                      </p:cBhvr>
                                      <p:to>
                                        <p:strVal val="visible"/>
                                      </p:to>
                                    </p:set>
                                    <p:animEffect transition="in" filter="circle(in)">
                                      <p:cBhvr>
                                        <p:cTn id="63" dur="2000"/>
                                        <p:tgtEl>
                                          <p:spTgt spid="12">
                                            <p:graphicEl>
                                              <a:dgm id="{BCEB1448-1C90-4500-B7BB-598F6DFD89D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Sub>
          <a:bldDgm bld="lvlOne"/>
        </p:bldSub>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ooter Placeholder 4"/>
          <p:cNvSpPr>
            <a:spLocks noGrp="1"/>
          </p:cNvSpPr>
          <p:nvPr>
            <p:ph type="ftr" sz="quarter" idx="11"/>
          </p:nvPr>
        </p:nvSpPr>
        <p:spPr/>
        <p:txBody>
          <a:bodyPr/>
          <a:lstStyle/>
          <a:p>
            <a:r>
              <a:rPr lang="en-US" altLang="id-ID"/>
              <a:t>www.themegallery.com</a:t>
            </a:r>
          </a:p>
        </p:txBody>
      </p:sp>
      <p:sp>
        <p:nvSpPr>
          <p:cNvPr id="79874" name="Rectangle 2"/>
          <p:cNvSpPr>
            <a:spLocks noGrp="1" noChangeArrowheads="1"/>
          </p:cNvSpPr>
          <p:nvPr>
            <p:ph type="title"/>
          </p:nvPr>
        </p:nvSpPr>
        <p:spPr/>
        <p:txBody>
          <a:bodyPr/>
          <a:lstStyle/>
          <a:p>
            <a:r>
              <a:rPr lang="id-ID" altLang="id-ID" dirty="0" smtClean="0"/>
              <a:t>UNSUR KEGIATAN</a:t>
            </a:r>
            <a:endParaRPr lang="en-US" altLang="id-ID" dirty="0">
              <a:solidFill>
                <a:schemeClr val="accent1"/>
              </a:solidFill>
            </a:endParaRPr>
          </a:p>
        </p:txBody>
      </p:sp>
      <p:sp>
        <p:nvSpPr>
          <p:cNvPr id="79875"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id-ID" altLang="id-ID"/>
          </a:p>
        </p:txBody>
      </p:sp>
      <p:grpSp>
        <p:nvGrpSpPr>
          <p:cNvPr id="26" name="Group 3"/>
          <p:cNvGrpSpPr>
            <a:grpSpLocks/>
          </p:cNvGrpSpPr>
          <p:nvPr/>
        </p:nvGrpSpPr>
        <p:grpSpPr bwMode="auto">
          <a:xfrm>
            <a:off x="1357928" y="1352441"/>
            <a:ext cx="7467600" cy="5373687"/>
            <a:chOff x="533400" y="1169100"/>
            <a:chExt cx="8327922" cy="4954435"/>
          </a:xfrm>
        </p:grpSpPr>
        <p:sp>
          <p:nvSpPr>
            <p:cNvPr id="27" name="TextBox 26"/>
            <p:cNvSpPr txBox="1"/>
            <p:nvPr/>
          </p:nvSpPr>
          <p:spPr>
            <a:xfrm>
              <a:off x="1560227" y="1180809"/>
              <a:ext cx="1395069" cy="737677"/>
            </a:xfrm>
            <a:prstGeom prst="rect">
              <a:avLst/>
            </a:prstGeom>
          </p:spPr>
          <p:style>
            <a:lnRef idx="3">
              <a:schemeClr val="lt1"/>
            </a:lnRef>
            <a:fillRef idx="1">
              <a:schemeClr val="accent4"/>
            </a:fillRef>
            <a:effectRef idx="1">
              <a:schemeClr val="accent4"/>
            </a:effectRef>
            <a:fontRef idx="minor">
              <a:schemeClr val="lt1"/>
            </a:fontRef>
          </p:style>
          <p:txBody>
            <a:bodyPr>
              <a:spAutoFit/>
            </a:bodyPr>
            <a:lstStyle/>
            <a:p>
              <a:pPr algn="ctr" fontAlgn="auto">
                <a:spcBef>
                  <a:spcPts val="0"/>
                </a:spcBef>
                <a:spcAft>
                  <a:spcPts val="0"/>
                </a:spcAft>
                <a:defRPr/>
              </a:pPr>
              <a:r>
                <a:rPr lang="id-ID" sz="1400" b="1" dirty="0">
                  <a:latin typeface="Aharoni" pitchFamily="2" charset="-79"/>
                  <a:cs typeface="Aharoni" pitchFamily="2" charset="-79"/>
                </a:rPr>
                <a:t>Pendidikan dan Pelatihan</a:t>
              </a:r>
            </a:p>
          </p:txBody>
        </p:sp>
        <p:sp>
          <p:nvSpPr>
            <p:cNvPr id="28" name="TextBox 27"/>
            <p:cNvSpPr txBox="1"/>
            <p:nvPr/>
          </p:nvSpPr>
          <p:spPr>
            <a:xfrm>
              <a:off x="1560227" y="2297569"/>
              <a:ext cx="1395069" cy="521057"/>
            </a:xfrm>
            <a:prstGeom prst="rect">
              <a:avLst/>
            </a:prstGeom>
          </p:spPr>
          <p:style>
            <a:lnRef idx="3">
              <a:schemeClr val="lt1"/>
            </a:lnRef>
            <a:fillRef idx="1">
              <a:schemeClr val="accent4"/>
            </a:fillRef>
            <a:effectRef idx="1">
              <a:schemeClr val="accent4"/>
            </a:effectRef>
            <a:fontRef idx="minor">
              <a:schemeClr val="lt1"/>
            </a:fontRef>
          </p:style>
          <p:txBody>
            <a:bodyPr>
              <a:spAutoFit/>
            </a:bodyPr>
            <a:lstStyle/>
            <a:p>
              <a:pPr algn="ctr" fontAlgn="auto">
                <a:spcBef>
                  <a:spcPts val="0"/>
                </a:spcBef>
                <a:spcAft>
                  <a:spcPts val="0"/>
                </a:spcAft>
                <a:defRPr/>
              </a:pPr>
              <a:r>
                <a:rPr lang="id-ID" sz="1400" b="1" dirty="0">
                  <a:latin typeface="Aharoni" pitchFamily="2" charset="-79"/>
                  <a:cs typeface="Aharoni" pitchFamily="2" charset="-79"/>
                </a:rPr>
                <a:t>Kegiatan Pengadaan</a:t>
              </a:r>
            </a:p>
          </p:txBody>
        </p:sp>
        <p:sp>
          <p:nvSpPr>
            <p:cNvPr id="29" name="TextBox 28"/>
            <p:cNvSpPr txBox="1"/>
            <p:nvPr/>
          </p:nvSpPr>
          <p:spPr>
            <a:xfrm>
              <a:off x="1560227" y="3286993"/>
              <a:ext cx="1395069" cy="523985"/>
            </a:xfrm>
            <a:prstGeom prst="rect">
              <a:avLst/>
            </a:prstGeom>
          </p:spPr>
          <p:style>
            <a:lnRef idx="3">
              <a:schemeClr val="lt1"/>
            </a:lnRef>
            <a:fillRef idx="1">
              <a:schemeClr val="accent4"/>
            </a:fillRef>
            <a:effectRef idx="1">
              <a:schemeClr val="accent4"/>
            </a:effectRef>
            <a:fontRef idx="minor">
              <a:schemeClr val="lt1"/>
            </a:fontRef>
          </p:style>
          <p:txBody>
            <a:bodyPr>
              <a:spAutoFit/>
            </a:bodyPr>
            <a:lstStyle/>
            <a:p>
              <a:pPr algn="ctr" fontAlgn="auto">
                <a:spcBef>
                  <a:spcPts val="0"/>
                </a:spcBef>
                <a:spcAft>
                  <a:spcPts val="0"/>
                </a:spcAft>
                <a:defRPr/>
              </a:pPr>
              <a:r>
                <a:rPr lang="id-ID" sz="1400" b="1" dirty="0">
                  <a:latin typeface="Aharoni" pitchFamily="2" charset="-79"/>
                  <a:cs typeface="Aharoni" pitchFamily="2" charset="-79"/>
                </a:rPr>
                <a:t>Pengembangan Profesi</a:t>
              </a:r>
            </a:p>
          </p:txBody>
        </p:sp>
        <p:sp>
          <p:nvSpPr>
            <p:cNvPr id="30" name="TextBox 29"/>
            <p:cNvSpPr txBox="1"/>
            <p:nvPr/>
          </p:nvSpPr>
          <p:spPr>
            <a:xfrm>
              <a:off x="1542523" y="4806255"/>
              <a:ext cx="1395069" cy="523985"/>
            </a:xfrm>
            <a:prstGeom prst="rect">
              <a:avLst/>
            </a:prstGeom>
          </p:spPr>
          <p:style>
            <a:lnRef idx="3">
              <a:schemeClr val="lt1"/>
            </a:lnRef>
            <a:fillRef idx="1">
              <a:schemeClr val="accent4"/>
            </a:fillRef>
            <a:effectRef idx="1">
              <a:schemeClr val="accent4"/>
            </a:effectRef>
            <a:fontRef idx="minor">
              <a:schemeClr val="lt1"/>
            </a:fontRef>
          </p:style>
          <p:txBody>
            <a:bodyPr>
              <a:spAutoFit/>
            </a:bodyPr>
            <a:lstStyle/>
            <a:p>
              <a:pPr algn="ctr" fontAlgn="auto">
                <a:spcBef>
                  <a:spcPts val="0"/>
                </a:spcBef>
                <a:spcAft>
                  <a:spcPts val="0"/>
                </a:spcAft>
                <a:defRPr/>
              </a:pPr>
              <a:r>
                <a:rPr lang="id-ID" sz="1400" b="1" dirty="0">
                  <a:latin typeface="Aharoni" pitchFamily="2" charset="-79"/>
                  <a:cs typeface="Aharoni" pitchFamily="2" charset="-79"/>
                </a:rPr>
                <a:t>Penunjang Tugas</a:t>
              </a:r>
            </a:p>
          </p:txBody>
        </p:sp>
        <p:sp>
          <p:nvSpPr>
            <p:cNvPr id="31" name="TextBox 30"/>
            <p:cNvSpPr txBox="1"/>
            <p:nvPr/>
          </p:nvSpPr>
          <p:spPr>
            <a:xfrm>
              <a:off x="3663452" y="1169100"/>
              <a:ext cx="4873889" cy="854768"/>
            </a:xfrm>
            <a:prstGeom prst="rect">
              <a:avLst/>
            </a:prstGeom>
          </p:spPr>
          <p:style>
            <a:lnRef idx="3">
              <a:schemeClr val="lt1"/>
            </a:lnRef>
            <a:fillRef idx="1">
              <a:schemeClr val="accent5"/>
            </a:fillRef>
            <a:effectRef idx="1">
              <a:schemeClr val="accent5"/>
            </a:effectRef>
            <a:fontRef idx="minor">
              <a:schemeClr val="lt1"/>
            </a:fontRef>
          </p:style>
          <p:txBody>
            <a:bodyPr>
              <a:spAutoFit/>
            </a:bodyPr>
            <a:lstStyle/>
            <a:p>
              <a:pPr marL="92075" indent="-92075" fontAlgn="auto">
                <a:spcBef>
                  <a:spcPts val="0"/>
                </a:spcBef>
                <a:spcAft>
                  <a:spcPts val="0"/>
                </a:spcAft>
                <a:buFont typeface="Arial" pitchFamily="34" charset="0"/>
                <a:buChar char="•"/>
                <a:defRPr/>
              </a:pPr>
              <a:r>
                <a:rPr lang="id-ID" sz="1400" dirty="0">
                  <a:latin typeface="Aharoni" pitchFamily="2" charset="-79"/>
                  <a:cs typeface="Aharoni" pitchFamily="2" charset="-79"/>
                </a:rPr>
                <a:t>Pendidikan Bergelar </a:t>
              </a:r>
            </a:p>
            <a:p>
              <a:pPr marL="92075" indent="-92075" fontAlgn="auto">
                <a:spcBef>
                  <a:spcPts val="0"/>
                </a:spcBef>
                <a:spcAft>
                  <a:spcPts val="0"/>
                </a:spcAft>
                <a:buFont typeface="Arial" pitchFamily="34" charset="0"/>
                <a:buChar char="•"/>
                <a:defRPr/>
              </a:pPr>
              <a:r>
                <a:rPr lang="id-ID" sz="1400" dirty="0">
                  <a:latin typeface="Aharoni" pitchFamily="2" charset="-79"/>
                  <a:cs typeface="Aharoni" pitchFamily="2" charset="-79"/>
                </a:rPr>
                <a:t>Diklat Pembentukan</a:t>
              </a:r>
            </a:p>
            <a:p>
              <a:pPr marL="92075" indent="-92075" fontAlgn="auto">
                <a:spcBef>
                  <a:spcPts val="0"/>
                </a:spcBef>
                <a:spcAft>
                  <a:spcPts val="0"/>
                </a:spcAft>
                <a:buFont typeface="Arial" pitchFamily="34" charset="0"/>
                <a:buChar char="•"/>
                <a:defRPr/>
              </a:pPr>
              <a:r>
                <a:rPr lang="id-ID" sz="1400" dirty="0">
                  <a:latin typeface="Aharoni" pitchFamily="2" charset="-79"/>
                  <a:cs typeface="Aharoni" pitchFamily="2" charset="-79"/>
                </a:rPr>
                <a:t>Diklat Penjenjangan (Pertama, Muda, Madya)</a:t>
              </a:r>
            </a:p>
            <a:p>
              <a:pPr marL="92075" indent="-92075" fontAlgn="auto">
                <a:spcBef>
                  <a:spcPts val="0"/>
                </a:spcBef>
                <a:spcAft>
                  <a:spcPts val="0"/>
                </a:spcAft>
                <a:buFont typeface="Arial" pitchFamily="34" charset="0"/>
                <a:buChar char="•"/>
                <a:defRPr/>
              </a:pPr>
              <a:r>
                <a:rPr lang="id-ID" sz="1400" dirty="0">
                  <a:latin typeface="Aharoni" pitchFamily="2" charset="-79"/>
                  <a:cs typeface="Aharoni" pitchFamily="2" charset="-79"/>
                </a:rPr>
                <a:t>Diklat Prajabatan</a:t>
              </a:r>
            </a:p>
          </p:txBody>
        </p:sp>
        <p:sp>
          <p:nvSpPr>
            <p:cNvPr id="32" name="Right Arrow 31"/>
            <p:cNvSpPr/>
            <p:nvPr/>
          </p:nvSpPr>
          <p:spPr>
            <a:xfrm>
              <a:off x="3096927" y="2364897"/>
              <a:ext cx="456761" cy="380547"/>
            </a:xfrm>
            <a:prstGeom prst="rightArrow">
              <a:avLst/>
            </a:prstGeom>
          </p:spPr>
          <p:style>
            <a:lnRef idx="1">
              <a:schemeClr val="accent6"/>
            </a:lnRef>
            <a:fillRef idx="3">
              <a:schemeClr val="accent6"/>
            </a:fillRef>
            <a:effectRef idx="2">
              <a:schemeClr val="accent6"/>
            </a:effectRef>
            <a:fontRef idx="minor">
              <a:schemeClr val="lt1"/>
            </a:fontRef>
          </p:style>
          <p:txBody>
            <a:bodyPr anchor="ctr"/>
            <a:lstStyle/>
            <a:p>
              <a:pPr algn="ctr" eaLnBrk="1" hangingPunct="1">
                <a:defRPr/>
              </a:pPr>
              <a:endParaRPr lang="id-ID">
                <a:solidFill>
                  <a:srgbClr val="FFFFFF"/>
                </a:solidFill>
                <a:latin typeface="Calibri" pitchFamily="34" charset="0"/>
              </a:endParaRPr>
            </a:p>
          </p:txBody>
        </p:sp>
        <p:sp>
          <p:nvSpPr>
            <p:cNvPr id="33" name="Right Arrow 32"/>
            <p:cNvSpPr/>
            <p:nvPr/>
          </p:nvSpPr>
          <p:spPr>
            <a:xfrm>
              <a:off x="3096927" y="1384255"/>
              <a:ext cx="456761" cy="380547"/>
            </a:xfrm>
            <a:prstGeom prst="rightArrow">
              <a:avLst/>
            </a:prstGeom>
          </p:spPr>
          <p:style>
            <a:lnRef idx="1">
              <a:schemeClr val="accent6"/>
            </a:lnRef>
            <a:fillRef idx="3">
              <a:schemeClr val="accent6"/>
            </a:fillRef>
            <a:effectRef idx="2">
              <a:schemeClr val="accent6"/>
            </a:effectRef>
            <a:fontRef idx="minor">
              <a:schemeClr val="lt1"/>
            </a:fontRef>
          </p:style>
          <p:txBody>
            <a:bodyPr anchor="ctr"/>
            <a:lstStyle/>
            <a:p>
              <a:pPr algn="ctr" eaLnBrk="1" hangingPunct="1">
                <a:defRPr/>
              </a:pPr>
              <a:endParaRPr lang="id-ID">
                <a:solidFill>
                  <a:srgbClr val="FFFFFF"/>
                </a:solidFill>
                <a:latin typeface="Calibri" pitchFamily="34" charset="0"/>
              </a:endParaRPr>
            </a:p>
          </p:txBody>
        </p:sp>
        <p:sp>
          <p:nvSpPr>
            <p:cNvPr id="34" name="Right Arrow 33"/>
            <p:cNvSpPr/>
            <p:nvPr/>
          </p:nvSpPr>
          <p:spPr>
            <a:xfrm>
              <a:off x="3096927" y="3363102"/>
              <a:ext cx="456761" cy="382012"/>
            </a:xfrm>
            <a:prstGeom prst="rightArrow">
              <a:avLst/>
            </a:prstGeom>
          </p:spPr>
          <p:style>
            <a:lnRef idx="1">
              <a:schemeClr val="accent6"/>
            </a:lnRef>
            <a:fillRef idx="3">
              <a:schemeClr val="accent6"/>
            </a:fillRef>
            <a:effectRef idx="2">
              <a:schemeClr val="accent6"/>
            </a:effectRef>
            <a:fontRef idx="minor">
              <a:schemeClr val="lt1"/>
            </a:fontRef>
          </p:style>
          <p:txBody>
            <a:bodyPr anchor="ctr"/>
            <a:lstStyle/>
            <a:p>
              <a:pPr algn="ctr" eaLnBrk="1" hangingPunct="1">
                <a:defRPr/>
              </a:pPr>
              <a:endParaRPr lang="id-ID">
                <a:solidFill>
                  <a:srgbClr val="FFFFFF"/>
                </a:solidFill>
                <a:latin typeface="Calibri" pitchFamily="34" charset="0"/>
              </a:endParaRPr>
            </a:p>
          </p:txBody>
        </p:sp>
        <p:sp>
          <p:nvSpPr>
            <p:cNvPr id="35" name="Right Arrow 34"/>
            <p:cNvSpPr/>
            <p:nvPr/>
          </p:nvSpPr>
          <p:spPr>
            <a:xfrm>
              <a:off x="3096927" y="4854556"/>
              <a:ext cx="456761" cy="380547"/>
            </a:xfrm>
            <a:prstGeom prst="rightArrow">
              <a:avLst/>
            </a:prstGeom>
          </p:spPr>
          <p:style>
            <a:lnRef idx="1">
              <a:schemeClr val="accent3"/>
            </a:lnRef>
            <a:fillRef idx="3">
              <a:schemeClr val="accent3"/>
            </a:fillRef>
            <a:effectRef idx="2">
              <a:schemeClr val="accent3"/>
            </a:effectRef>
            <a:fontRef idx="minor">
              <a:schemeClr val="lt1"/>
            </a:fontRef>
          </p:style>
          <p:txBody>
            <a:bodyPr anchor="ctr"/>
            <a:lstStyle/>
            <a:p>
              <a:pPr algn="ctr" eaLnBrk="1" hangingPunct="1">
                <a:defRPr/>
              </a:pPr>
              <a:endParaRPr lang="id-ID">
                <a:solidFill>
                  <a:srgbClr val="FFFFFF"/>
                </a:solidFill>
                <a:latin typeface="Calibri" pitchFamily="34" charset="0"/>
              </a:endParaRPr>
            </a:p>
          </p:txBody>
        </p:sp>
        <p:sp>
          <p:nvSpPr>
            <p:cNvPr id="36" name="TextBox 35"/>
            <p:cNvSpPr txBox="1"/>
            <p:nvPr/>
          </p:nvSpPr>
          <p:spPr>
            <a:xfrm>
              <a:off x="3647519" y="2121932"/>
              <a:ext cx="3174312" cy="853305"/>
            </a:xfrm>
            <a:prstGeom prst="rect">
              <a:avLst/>
            </a:prstGeom>
          </p:spPr>
          <p:style>
            <a:lnRef idx="3">
              <a:schemeClr val="lt1"/>
            </a:lnRef>
            <a:fillRef idx="1">
              <a:schemeClr val="accent5"/>
            </a:fillRef>
            <a:effectRef idx="1">
              <a:schemeClr val="accent5"/>
            </a:effectRef>
            <a:fontRef idx="minor">
              <a:schemeClr val="lt1"/>
            </a:fontRef>
          </p:style>
          <p:txBody>
            <a:bodyPr>
              <a:spAutoFit/>
            </a:bodyPr>
            <a:lstStyle/>
            <a:p>
              <a:pPr marL="92075" indent="-92075" fontAlgn="auto">
                <a:spcBef>
                  <a:spcPts val="0"/>
                </a:spcBef>
                <a:spcAft>
                  <a:spcPts val="0"/>
                </a:spcAft>
                <a:buFont typeface="Arial" pitchFamily="34" charset="0"/>
                <a:buChar char="•"/>
                <a:defRPr/>
              </a:pPr>
              <a:r>
                <a:rPr lang="id-ID" sz="1400" dirty="0">
                  <a:latin typeface="Aharoni" pitchFamily="2" charset="-79"/>
                  <a:cs typeface="Aharoni" pitchFamily="2" charset="-79"/>
                </a:rPr>
                <a:t>Perencanaan Pengadaan</a:t>
              </a:r>
            </a:p>
            <a:p>
              <a:pPr marL="92075" indent="-92075" fontAlgn="auto">
                <a:spcBef>
                  <a:spcPts val="0"/>
                </a:spcBef>
                <a:spcAft>
                  <a:spcPts val="0"/>
                </a:spcAft>
                <a:buFont typeface="Arial" pitchFamily="34" charset="0"/>
                <a:buChar char="•"/>
                <a:defRPr/>
              </a:pPr>
              <a:r>
                <a:rPr lang="id-ID" sz="1400" dirty="0">
                  <a:latin typeface="Aharoni" pitchFamily="2" charset="-79"/>
                  <a:cs typeface="Aharoni" pitchFamily="2" charset="-79"/>
                </a:rPr>
                <a:t>Pemilihan Penyedia</a:t>
              </a:r>
            </a:p>
            <a:p>
              <a:pPr marL="92075" indent="-92075" fontAlgn="auto">
                <a:spcBef>
                  <a:spcPts val="0"/>
                </a:spcBef>
                <a:spcAft>
                  <a:spcPts val="0"/>
                </a:spcAft>
                <a:buFont typeface="Arial" pitchFamily="34" charset="0"/>
                <a:buChar char="•"/>
                <a:defRPr/>
              </a:pPr>
              <a:r>
                <a:rPr lang="id-ID" sz="1400" dirty="0">
                  <a:latin typeface="Aharoni" pitchFamily="2" charset="-79"/>
                  <a:cs typeface="Aharoni" pitchFamily="2" charset="-79"/>
                </a:rPr>
                <a:t>Manajemen Aset</a:t>
              </a:r>
            </a:p>
            <a:p>
              <a:pPr marL="92075" indent="-92075" fontAlgn="auto">
                <a:spcBef>
                  <a:spcPts val="0"/>
                </a:spcBef>
                <a:spcAft>
                  <a:spcPts val="0"/>
                </a:spcAft>
                <a:buFont typeface="Arial" pitchFamily="34" charset="0"/>
                <a:buChar char="•"/>
                <a:defRPr/>
              </a:pPr>
              <a:r>
                <a:rPr lang="id-ID" sz="1400" dirty="0">
                  <a:latin typeface="Aharoni" pitchFamily="2" charset="-79"/>
                  <a:cs typeface="Aharoni" pitchFamily="2" charset="-79"/>
                </a:rPr>
                <a:t>Manajemen Informasi Aset</a:t>
              </a:r>
            </a:p>
          </p:txBody>
        </p:sp>
        <p:sp>
          <p:nvSpPr>
            <p:cNvPr id="37" name="TextBox 36"/>
            <p:cNvSpPr txBox="1"/>
            <p:nvPr/>
          </p:nvSpPr>
          <p:spPr>
            <a:xfrm>
              <a:off x="3647519" y="3109892"/>
              <a:ext cx="4703930" cy="854768"/>
            </a:xfrm>
            <a:prstGeom prst="rect">
              <a:avLst/>
            </a:prstGeom>
          </p:spPr>
          <p:style>
            <a:lnRef idx="3">
              <a:schemeClr val="lt1"/>
            </a:lnRef>
            <a:fillRef idx="1">
              <a:schemeClr val="accent5"/>
            </a:fillRef>
            <a:effectRef idx="1">
              <a:schemeClr val="accent5"/>
            </a:effectRef>
            <a:fontRef idx="minor">
              <a:schemeClr val="lt1"/>
            </a:fontRef>
          </p:style>
          <p:txBody>
            <a:bodyPr>
              <a:spAutoFit/>
            </a:bodyPr>
            <a:lstStyle/>
            <a:p>
              <a:pPr marL="92075" indent="-92075" fontAlgn="auto">
                <a:spcBef>
                  <a:spcPts val="0"/>
                </a:spcBef>
                <a:spcAft>
                  <a:spcPts val="0"/>
                </a:spcAft>
                <a:buFont typeface="Arial" pitchFamily="34" charset="0"/>
                <a:buChar char="•"/>
                <a:defRPr/>
              </a:pPr>
              <a:r>
                <a:rPr lang="id-ID" sz="1400" dirty="0">
                  <a:latin typeface="Aharoni" pitchFamily="2" charset="-79"/>
                  <a:cs typeface="Aharoni" pitchFamily="2" charset="-79"/>
                </a:rPr>
                <a:t>Karya tulis/ilmiah/hasil penelitian/pengkajian/ survei, dan evaluasi bidang PBJP</a:t>
              </a:r>
            </a:p>
            <a:p>
              <a:pPr marL="92075" indent="-92075" fontAlgn="auto">
                <a:spcBef>
                  <a:spcPts val="0"/>
                </a:spcBef>
                <a:spcAft>
                  <a:spcPts val="0"/>
                </a:spcAft>
                <a:buFont typeface="Arial" pitchFamily="34" charset="0"/>
                <a:buChar char="•"/>
                <a:defRPr/>
              </a:pPr>
              <a:r>
                <a:rPr lang="id-ID" sz="1400" dirty="0">
                  <a:latin typeface="Aharoni" pitchFamily="2" charset="-79"/>
                  <a:cs typeface="Aharoni" pitchFamily="2" charset="-79"/>
                </a:rPr>
                <a:t>Juklak, juknis bidang PBJP</a:t>
              </a:r>
            </a:p>
            <a:p>
              <a:pPr marL="92075" indent="-92075" fontAlgn="auto">
                <a:spcBef>
                  <a:spcPts val="0"/>
                </a:spcBef>
                <a:spcAft>
                  <a:spcPts val="0"/>
                </a:spcAft>
                <a:buFont typeface="Arial" pitchFamily="34" charset="0"/>
                <a:buChar char="•"/>
                <a:defRPr/>
              </a:pPr>
              <a:r>
                <a:rPr lang="id-ID" sz="1400" dirty="0">
                  <a:latin typeface="Aharoni" pitchFamily="2" charset="-79"/>
                  <a:cs typeface="Aharoni" pitchFamily="2" charset="-79"/>
                </a:rPr>
                <a:t>Penerjemahan/penyaduran buku bidang PBJP</a:t>
              </a:r>
            </a:p>
          </p:txBody>
        </p:sp>
        <p:sp>
          <p:nvSpPr>
            <p:cNvPr id="38" name="TextBox 37"/>
            <p:cNvSpPr txBox="1"/>
            <p:nvPr/>
          </p:nvSpPr>
          <p:spPr>
            <a:xfrm>
              <a:off x="3647519" y="4111025"/>
              <a:ext cx="5213803" cy="2012510"/>
            </a:xfrm>
            <a:prstGeom prst="rect">
              <a:avLst/>
            </a:prstGeom>
          </p:spPr>
          <p:style>
            <a:lnRef idx="3">
              <a:schemeClr val="lt1"/>
            </a:lnRef>
            <a:fillRef idx="1">
              <a:schemeClr val="accent5"/>
            </a:fillRef>
            <a:effectRef idx="1">
              <a:schemeClr val="accent5"/>
            </a:effectRef>
            <a:fontRef idx="minor">
              <a:schemeClr val="lt1"/>
            </a:fontRef>
          </p:style>
          <p:txBody>
            <a:bodyPr>
              <a:spAutoFit/>
            </a:bodyPr>
            <a:lstStyle/>
            <a:p>
              <a:pPr marL="92075" indent="-92075" fontAlgn="auto">
                <a:spcBef>
                  <a:spcPts val="0"/>
                </a:spcBef>
                <a:spcAft>
                  <a:spcPts val="0"/>
                </a:spcAft>
                <a:buFont typeface="Arial" pitchFamily="34" charset="0"/>
                <a:buChar char="•"/>
                <a:defRPr/>
              </a:pPr>
              <a:r>
                <a:rPr lang="id-ID" sz="1400" dirty="0">
                  <a:latin typeface="Aharoni" pitchFamily="2" charset="-79"/>
                  <a:cs typeface="Aharoni" pitchFamily="2" charset="-79"/>
                </a:rPr>
                <a:t>Pengajar/Pelatih/Tutor/Fasilitator bidang PBJP</a:t>
              </a:r>
            </a:p>
            <a:p>
              <a:pPr marL="92075" indent="-92075" fontAlgn="auto">
                <a:spcBef>
                  <a:spcPts val="0"/>
                </a:spcBef>
                <a:spcAft>
                  <a:spcPts val="0"/>
                </a:spcAft>
                <a:buFont typeface="Arial" pitchFamily="34" charset="0"/>
                <a:buChar char="•"/>
                <a:defRPr/>
              </a:pPr>
              <a:r>
                <a:rPr lang="id-ID" sz="1400" dirty="0">
                  <a:latin typeface="Aharoni" pitchFamily="2" charset="-79"/>
                  <a:cs typeface="Aharoni" pitchFamily="2" charset="-79"/>
                </a:rPr>
                <a:t>Pemberian keterangan ahli/pendampingan/</a:t>
              </a:r>
              <a:r>
                <a:rPr lang="en-US" sz="1400" dirty="0">
                  <a:latin typeface="Aharoni" pitchFamily="2" charset="-79"/>
                  <a:cs typeface="Aharoni" pitchFamily="2" charset="-79"/>
                </a:rPr>
                <a:t> </a:t>
              </a:r>
              <a:r>
                <a:rPr lang="id-ID" sz="1400" dirty="0">
                  <a:latin typeface="Aharoni" pitchFamily="2" charset="-79"/>
                  <a:cs typeface="Aharoni" pitchFamily="2" charset="-79"/>
                </a:rPr>
                <a:t>saran/ rekomendasi/tindakan koreksi </a:t>
              </a:r>
            </a:p>
            <a:p>
              <a:pPr marL="92075" indent="-92075" fontAlgn="auto">
                <a:spcBef>
                  <a:spcPts val="0"/>
                </a:spcBef>
                <a:spcAft>
                  <a:spcPts val="0"/>
                </a:spcAft>
                <a:buFont typeface="Arial" pitchFamily="34" charset="0"/>
                <a:buChar char="•"/>
                <a:defRPr/>
              </a:pPr>
              <a:r>
                <a:rPr lang="id-ID" sz="1400" dirty="0">
                  <a:latin typeface="Aharoni" pitchFamily="2" charset="-79"/>
                  <a:cs typeface="Aharoni" pitchFamily="2" charset="-79"/>
                </a:rPr>
                <a:t>Peran serta dalam seminar/lokakarya/</a:t>
              </a:r>
              <a:r>
                <a:rPr lang="en-US" sz="1400" dirty="0">
                  <a:latin typeface="Aharoni" pitchFamily="2" charset="-79"/>
                  <a:cs typeface="Aharoni" pitchFamily="2" charset="-79"/>
                </a:rPr>
                <a:t> </a:t>
              </a:r>
              <a:r>
                <a:rPr lang="id-ID" sz="1400" dirty="0">
                  <a:latin typeface="Aharoni" pitchFamily="2" charset="-79"/>
                  <a:cs typeface="Aharoni" pitchFamily="2" charset="-79"/>
                </a:rPr>
                <a:t>konferensi/ ekspose bidang PBJP</a:t>
              </a:r>
            </a:p>
            <a:p>
              <a:pPr marL="92075" indent="-92075" fontAlgn="auto">
                <a:spcBef>
                  <a:spcPts val="0"/>
                </a:spcBef>
                <a:spcAft>
                  <a:spcPts val="0"/>
                </a:spcAft>
                <a:buFont typeface="Arial" pitchFamily="34" charset="0"/>
                <a:buChar char="•"/>
                <a:defRPr/>
              </a:pPr>
              <a:r>
                <a:rPr lang="id-ID" sz="1400" dirty="0">
                  <a:latin typeface="Aharoni" pitchFamily="2" charset="-79"/>
                  <a:cs typeface="Aharoni" pitchFamily="2" charset="-79"/>
                </a:rPr>
                <a:t>Keanggotaan dalam organisasi profesi bidang PBJP </a:t>
              </a:r>
            </a:p>
            <a:p>
              <a:pPr marL="92075" indent="-92075" fontAlgn="auto">
                <a:spcBef>
                  <a:spcPts val="0"/>
                </a:spcBef>
                <a:spcAft>
                  <a:spcPts val="0"/>
                </a:spcAft>
                <a:buFont typeface="Arial" pitchFamily="34" charset="0"/>
                <a:buChar char="•"/>
                <a:defRPr/>
              </a:pPr>
              <a:r>
                <a:rPr lang="id-ID" sz="1400" dirty="0">
                  <a:latin typeface="Aharoni" pitchFamily="2" charset="-79"/>
                  <a:cs typeface="Aharoni" pitchFamily="2" charset="-79"/>
                </a:rPr>
                <a:t>Keanggotaa dalam Tim Penilai angka kredit</a:t>
              </a:r>
            </a:p>
            <a:p>
              <a:pPr marL="92075" indent="-92075" fontAlgn="auto">
                <a:spcBef>
                  <a:spcPts val="0"/>
                </a:spcBef>
                <a:spcAft>
                  <a:spcPts val="0"/>
                </a:spcAft>
                <a:buFont typeface="Arial" pitchFamily="34" charset="0"/>
                <a:buChar char="•"/>
                <a:defRPr/>
              </a:pPr>
              <a:r>
                <a:rPr lang="id-ID" sz="1400" dirty="0">
                  <a:latin typeface="Aharoni" pitchFamily="2" charset="-79"/>
                  <a:cs typeface="Aharoni" pitchFamily="2" charset="-79"/>
                </a:rPr>
                <a:t>Perhargaan/tanda jasa</a:t>
              </a:r>
            </a:p>
            <a:p>
              <a:pPr marL="92075" indent="-92075" fontAlgn="auto">
                <a:spcBef>
                  <a:spcPts val="0"/>
                </a:spcBef>
                <a:spcAft>
                  <a:spcPts val="0"/>
                </a:spcAft>
                <a:buFont typeface="Arial" pitchFamily="34" charset="0"/>
                <a:buChar char="•"/>
                <a:defRPr/>
              </a:pPr>
              <a:r>
                <a:rPr lang="id-ID" sz="1400" dirty="0">
                  <a:latin typeface="Aharoni" pitchFamily="2" charset="-79"/>
                  <a:cs typeface="Aharoni" pitchFamily="2" charset="-79"/>
                </a:rPr>
                <a:t>Perolehan gelar kesarjanaan lainnya </a:t>
              </a:r>
            </a:p>
          </p:txBody>
        </p:sp>
        <p:sp>
          <p:nvSpPr>
            <p:cNvPr id="39" name="TextBox 38"/>
            <p:cNvSpPr txBox="1"/>
            <p:nvPr/>
          </p:nvSpPr>
          <p:spPr>
            <a:xfrm>
              <a:off x="533400" y="1971177"/>
              <a:ext cx="539970" cy="1185552"/>
            </a:xfrm>
            <a:prstGeom prst="rect">
              <a:avLst/>
            </a:prstGeom>
          </p:spPr>
          <p:style>
            <a:lnRef idx="3">
              <a:schemeClr val="lt1"/>
            </a:lnRef>
            <a:fillRef idx="1">
              <a:schemeClr val="accent2"/>
            </a:fillRef>
            <a:effectRef idx="1">
              <a:schemeClr val="accent2"/>
            </a:effectRef>
            <a:fontRef idx="minor">
              <a:schemeClr val="lt1"/>
            </a:fontRef>
          </p:style>
          <p:txBody>
            <a:bodyPr>
              <a:spAutoFit/>
            </a:bodyPr>
            <a:lstStyle/>
            <a:p>
              <a:pPr algn="ctr" fontAlgn="auto">
                <a:spcBef>
                  <a:spcPts val="0"/>
                </a:spcBef>
                <a:spcAft>
                  <a:spcPts val="0"/>
                </a:spcAft>
                <a:defRPr/>
              </a:pPr>
              <a:r>
                <a:rPr lang="id-ID" sz="1600" b="1" dirty="0">
                  <a:latin typeface="Aharoni" pitchFamily="2" charset="-79"/>
                  <a:cs typeface="Aharoni" pitchFamily="2" charset="-79"/>
                </a:rPr>
                <a:t>U</a:t>
              </a:r>
            </a:p>
            <a:p>
              <a:pPr algn="ctr" fontAlgn="auto">
                <a:spcBef>
                  <a:spcPts val="0"/>
                </a:spcBef>
                <a:spcAft>
                  <a:spcPts val="0"/>
                </a:spcAft>
                <a:defRPr/>
              </a:pPr>
              <a:r>
                <a:rPr lang="id-ID" sz="1600" b="1" dirty="0">
                  <a:latin typeface="Aharoni" pitchFamily="2" charset="-79"/>
                  <a:cs typeface="Aharoni" pitchFamily="2" charset="-79"/>
                </a:rPr>
                <a:t>T</a:t>
              </a:r>
            </a:p>
            <a:p>
              <a:pPr algn="ctr" fontAlgn="auto">
                <a:spcBef>
                  <a:spcPts val="0"/>
                </a:spcBef>
                <a:spcAft>
                  <a:spcPts val="0"/>
                </a:spcAft>
                <a:defRPr/>
              </a:pPr>
              <a:r>
                <a:rPr lang="id-ID" sz="1600" b="1" dirty="0">
                  <a:latin typeface="Aharoni" pitchFamily="2" charset="-79"/>
                  <a:cs typeface="Aharoni" pitchFamily="2" charset="-79"/>
                </a:rPr>
                <a:t>A</a:t>
              </a:r>
            </a:p>
            <a:p>
              <a:pPr algn="ctr" fontAlgn="auto">
                <a:spcBef>
                  <a:spcPts val="0"/>
                </a:spcBef>
                <a:spcAft>
                  <a:spcPts val="0"/>
                </a:spcAft>
                <a:defRPr/>
              </a:pPr>
              <a:r>
                <a:rPr lang="id-ID" sz="1600" b="1" dirty="0">
                  <a:latin typeface="Aharoni" pitchFamily="2" charset="-79"/>
                  <a:cs typeface="Aharoni" pitchFamily="2" charset="-79"/>
                </a:rPr>
                <a:t>M</a:t>
              </a:r>
            </a:p>
            <a:p>
              <a:pPr algn="ctr" fontAlgn="auto">
                <a:spcBef>
                  <a:spcPts val="0"/>
                </a:spcBef>
                <a:spcAft>
                  <a:spcPts val="0"/>
                </a:spcAft>
                <a:defRPr/>
              </a:pPr>
              <a:r>
                <a:rPr lang="id-ID" sz="1600" b="1" dirty="0">
                  <a:latin typeface="Aharoni" pitchFamily="2" charset="-79"/>
                  <a:cs typeface="Aharoni" pitchFamily="2" charset="-79"/>
                </a:rPr>
                <a:t>A</a:t>
              </a:r>
            </a:p>
          </p:txBody>
        </p:sp>
        <p:sp>
          <p:nvSpPr>
            <p:cNvPr id="40" name="TextBox 39"/>
            <p:cNvSpPr txBox="1"/>
            <p:nvPr/>
          </p:nvSpPr>
          <p:spPr>
            <a:xfrm>
              <a:off x="540482" y="4043697"/>
              <a:ext cx="532888" cy="1893956"/>
            </a:xfrm>
            <a:prstGeom prst="rect">
              <a:avLst/>
            </a:prstGeom>
          </p:spPr>
          <p:style>
            <a:lnRef idx="3">
              <a:schemeClr val="lt1"/>
            </a:lnRef>
            <a:fillRef idx="1">
              <a:schemeClr val="accent2"/>
            </a:fillRef>
            <a:effectRef idx="1">
              <a:schemeClr val="accent2"/>
            </a:effectRef>
            <a:fontRef idx="minor">
              <a:schemeClr val="lt1"/>
            </a:fontRef>
          </p:style>
          <p:txBody>
            <a:bodyPr>
              <a:spAutoFit/>
            </a:bodyPr>
            <a:lstStyle/>
            <a:p>
              <a:pPr algn="ctr" fontAlgn="auto">
                <a:spcBef>
                  <a:spcPts val="0"/>
                </a:spcBef>
                <a:spcAft>
                  <a:spcPts val="0"/>
                </a:spcAft>
                <a:defRPr/>
              </a:pPr>
              <a:r>
                <a:rPr lang="id-ID" sz="1300" b="1" dirty="0">
                  <a:latin typeface="Aharoni" pitchFamily="2" charset="-79"/>
                  <a:cs typeface="Aharoni" pitchFamily="2" charset="-79"/>
                </a:rPr>
                <a:t>P</a:t>
              </a:r>
            </a:p>
            <a:p>
              <a:pPr algn="ctr" fontAlgn="auto">
                <a:spcBef>
                  <a:spcPts val="0"/>
                </a:spcBef>
                <a:spcAft>
                  <a:spcPts val="0"/>
                </a:spcAft>
                <a:defRPr/>
              </a:pPr>
              <a:r>
                <a:rPr lang="id-ID" sz="1300" b="1" dirty="0">
                  <a:latin typeface="Aharoni" pitchFamily="2" charset="-79"/>
                  <a:cs typeface="Aharoni" pitchFamily="2" charset="-79"/>
                </a:rPr>
                <a:t>E</a:t>
              </a:r>
            </a:p>
            <a:p>
              <a:pPr algn="ctr" fontAlgn="auto">
                <a:spcBef>
                  <a:spcPts val="0"/>
                </a:spcBef>
                <a:spcAft>
                  <a:spcPts val="0"/>
                </a:spcAft>
                <a:defRPr/>
              </a:pPr>
              <a:r>
                <a:rPr lang="id-ID" sz="1300" b="1" dirty="0">
                  <a:latin typeface="Aharoni" pitchFamily="2" charset="-79"/>
                  <a:cs typeface="Aharoni" pitchFamily="2" charset="-79"/>
                </a:rPr>
                <a:t>N</a:t>
              </a:r>
            </a:p>
            <a:p>
              <a:pPr algn="ctr" fontAlgn="auto">
                <a:spcBef>
                  <a:spcPts val="0"/>
                </a:spcBef>
                <a:spcAft>
                  <a:spcPts val="0"/>
                </a:spcAft>
                <a:defRPr/>
              </a:pPr>
              <a:r>
                <a:rPr lang="id-ID" sz="1300" b="1" dirty="0">
                  <a:latin typeface="Aharoni" pitchFamily="2" charset="-79"/>
                  <a:cs typeface="Aharoni" pitchFamily="2" charset="-79"/>
                </a:rPr>
                <a:t>U</a:t>
              </a:r>
            </a:p>
            <a:p>
              <a:pPr algn="ctr" fontAlgn="auto">
                <a:spcBef>
                  <a:spcPts val="0"/>
                </a:spcBef>
                <a:spcAft>
                  <a:spcPts val="0"/>
                </a:spcAft>
                <a:defRPr/>
              </a:pPr>
              <a:r>
                <a:rPr lang="id-ID" sz="1300" b="1" dirty="0">
                  <a:latin typeface="Aharoni" pitchFamily="2" charset="-79"/>
                  <a:cs typeface="Aharoni" pitchFamily="2" charset="-79"/>
                </a:rPr>
                <a:t>N</a:t>
              </a:r>
            </a:p>
            <a:p>
              <a:pPr algn="ctr" fontAlgn="auto">
                <a:spcBef>
                  <a:spcPts val="0"/>
                </a:spcBef>
                <a:spcAft>
                  <a:spcPts val="0"/>
                </a:spcAft>
                <a:defRPr/>
              </a:pPr>
              <a:r>
                <a:rPr lang="id-ID" sz="1300" b="1" dirty="0">
                  <a:latin typeface="Aharoni" pitchFamily="2" charset="-79"/>
                  <a:cs typeface="Aharoni" pitchFamily="2" charset="-79"/>
                </a:rPr>
                <a:t>J</a:t>
              </a:r>
            </a:p>
            <a:p>
              <a:pPr algn="ctr" fontAlgn="auto">
                <a:spcBef>
                  <a:spcPts val="0"/>
                </a:spcBef>
                <a:spcAft>
                  <a:spcPts val="0"/>
                </a:spcAft>
                <a:defRPr/>
              </a:pPr>
              <a:r>
                <a:rPr lang="id-ID" sz="1300" b="1" dirty="0">
                  <a:latin typeface="Aharoni" pitchFamily="2" charset="-79"/>
                  <a:cs typeface="Aharoni" pitchFamily="2" charset="-79"/>
                </a:rPr>
                <a:t>A</a:t>
              </a:r>
            </a:p>
            <a:p>
              <a:pPr algn="ctr" fontAlgn="auto">
                <a:spcBef>
                  <a:spcPts val="0"/>
                </a:spcBef>
                <a:spcAft>
                  <a:spcPts val="0"/>
                </a:spcAft>
                <a:defRPr/>
              </a:pPr>
              <a:r>
                <a:rPr lang="id-ID" sz="1300" b="1" dirty="0">
                  <a:latin typeface="Aharoni" pitchFamily="2" charset="-79"/>
                  <a:cs typeface="Aharoni" pitchFamily="2" charset="-79"/>
                </a:rPr>
                <a:t>N</a:t>
              </a:r>
            </a:p>
            <a:p>
              <a:pPr algn="ctr" fontAlgn="auto">
                <a:spcBef>
                  <a:spcPts val="0"/>
                </a:spcBef>
                <a:spcAft>
                  <a:spcPts val="0"/>
                </a:spcAft>
                <a:defRPr/>
              </a:pPr>
              <a:r>
                <a:rPr lang="id-ID" sz="1300" b="1" dirty="0">
                  <a:latin typeface="Aharoni" pitchFamily="2" charset="-79"/>
                  <a:cs typeface="Aharoni" pitchFamily="2" charset="-79"/>
                </a:rPr>
                <a:t>G</a:t>
              </a:r>
            </a:p>
          </p:txBody>
        </p:sp>
        <p:sp>
          <p:nvSpPr>
            <p:cNvPr id="41" name="Left Brace 40"/>
            <p:cNvSpPr/>
            <p:nvPr/>
          </p:nvSpPr>
          <p:spPr>
            <a:xfrm>
              <a:off x="1218542" y="1536474"/>
              <a:ext cx="247855" cy="1989093"/>
            </a:xfrm>
            <a:prstGeom prst="leftBrace">
              <a:avLst>
                <a:gd name="adj1" fmla="val 8333"/>
                <a:gd name="adj2" fmla="val 50757"/>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id-ID">
                <a:latin typeface="Calibri" pitchFamily="34" charset="0"/>
              </a:endParaRPr>
            </a:p>
          </p:txBody>
        </p:sp>
        <p:cxnSp>
          <p:nvCxnSpPr>
            <p:cNvPr id="42" name="Straight Arrow Connector 41"/>
            <p:cNvCxnSpPr/>
            <p:nvPr/>
          </p:nvCxnSpPr>
          <p:spPr>
            <a:xfrm>
              <a:off x="1142415" y="5031656"/>
              <a:ext cx="343456"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pic>
        <p:nvPicPr>
          <p:cNvPr id="44" name="Picture 43"/>
          <p:cNvPicPr>
            <a:picLocks noChangeAspect="1"/>
          </p:cNvPicPr>
          <p:nvPr/>
        </p:nvPicPr>
        <p:blipFill rotWithShape="1">
          <a:blip r:embed="rId3"/>
          <a:srcRect l="11169" t="14245" r="9752" b="30230"/>
          <a:stretch/>
        </p:blipFill>
        <p:spPr>
          <a:xfrm rot="458557">
            <a:off x="833297" y="952466"/>
            <a:ext cx="955173" cy="376827"/>
          </a:xfrm>
          <a:prstGeom prst="rect">
            <a:avLst/>
          </a:prstGeom>
        </p:spPr>
      </p:pic>
    </p:spTree>
  </p:cSld>
  <p:clrMapOvr>
    <a:masterClrMapping/>
  </p:clrMapOvr>
  <p:transition spd="med">
    <p:pull/>
    <p:sndAc>
      <p:stSnd>
        <p:snd r:embed="rId2"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heel(1)">
                                      <p:cBhvr>
                                        <p:cTn id="7"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r>
              <a:rPr lang="id-ID" altLang="id-ID" sz="3600" dirty="0" smtClean="0"/>
              <a:t>PENDIDIKAN</a:t>
            </a:r>
            <a:endParaRPr lang="en-US" altLang="id-ID" sz="2000" dirty="0"/>
          </a:p>
        </p:txBody>
      </p:sp>
      <p:pic>
        <p:nvPicPr>
          <p:cNvPr id="24" name="Picture 12"/>
          <p:cNvPicPr>
            <a:picLocks noChangeAspect="1" noChangeArrowheads="1"/>
          </p:cNvPicPr>
          <p:nvPr/>
        </p:nvPicPr>
        <p:blipFill>
          <a:blip r:embed="rId3">
            <a:extLst>
              <a:ext uri="{28A0092B-C50C-407E-A947-70E740481C1C}">
                <a14:useLocalDpi xmlns:a14="http://schemas.microsoft.com/office/drawing/2010/main" val="0"/>
              </a:ext>
            </a:extLst>
          </a:blip>
          <a:srcRect l="5695" t="21275" r="53780" b="26454"/>
          <a:stretch>
            <a:fillRect/>
          </a:stretch>
        </p:blipFill>
        <p:spPr bwMode="auto">
          <a:xfrm>
            <a:off x="683569" y="1700847"/>
            <a:ext cx="7246520" cy="5010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Right Arrow 25">
            <a:hlinkClick r:id="rId4" action="ppaction://hlinkfile"/>
          </p:cNvPr>
          <p:cNvSpPr/>
          <p:nvPr/>
        </p:nvSpPr>
        <p:spPr>
          <a:xfrm>
            <a:off x="8215313" y="1285875"/>
            <a:ext cx="514350" cy="5715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
        <p:nvSpPr>
          <p:cNvPr id="27" name="Up Arrow 26">
            <a:hlinkClick r:id="rId5" action="ppaction://hlinkfile"/>
          </p:cNvPr>
          <p:cNvSpPr/>
          <p:nvPr/>
        </p:nvSpPr>
        <p:spPr>
          <a:xfrm rot="5400000">
            <a:off x="8129588" y="507361"/>
            <a:ext cx="685800" cy="5334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pic>
        <p:nvPicPr>
          <p:cNvPr id="29" name="Picture 28">
            <a:hlinkClick r:id="rId6" action="ppaction://hlinksldjump"/>
          </p:cNvPr>
          <p:cNvPicPr>
            <a:picLocks noChangeAspect="1"/>
          </p:cNvPicPr>
          <p:nvPr/>
        </p:nvPicPr>
        <p:blipFill rotWithShape="1">
          <a:blip r:embed="rId7"/>
          <a:srcRect l="11169" t="14245" r="9752" b="30230"/>
          <a:stretch/>
        </p:blipFill>
        <p:spPr>
          <a:xfrm rot="458557">
            <a:off x="833297" y="952466"/>
            <a:ext cx="955173" cy="376827"/>
          </a:xfrm>
          <a:prstGeom prst="rect">
            <a:avLst/>
          </a:prstGeom>
        </p:spPr>
      </p:pic>
    </p:spTree>
  </p:cSld>
  <p:clrMapOvr>
    <a:masterClrMapping/>
  </p:clrMapOvr>
  <p:transition spd="med">
    <p:pull/>
    <p:sndAc>
      <p:stSnd>
        <p:snd r:embed="rId2" name="arrow.wav"/>
      </p:stSnd>
    </p:sndAc>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r>
              <a:rPr lang="id-ID" altLang="id-ID" sz="4000" dirty="0" smtClean="0"/>
              <a:t>PERENCANAAN</a:t>
            </a:r>
            <a:endParaRPr lang="en-US" altLang="id-ID" sz="2400" dirty="0"/>
          </a:p>
        </p:txBody>
      </p:sp>
      <p:pic>
        <p:nvPicPr>
          <p:cNvPr id="30"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l="4953" t="21214" r="58978" b="14373"/>
          <a:stretch/>
        </p:blipFill>
        <p:spPr bwMode="auto">
          <a:xfrm>
            <a:off x="683568" y="1772816"/>
            <a:ext cx="7416824" cy="4911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Up Arrow 30">
            <a:hlinkClick r:id="rId4" action="ppaction://hlinkfile"/>
          </p:cNvPr>
          <p:cNvSpPr/>
          <p:nvPr/>
        </p:nvSpPr>
        <p:spPr>
          <a:xfrm rot="5400000">
            <a:off x="8292760" y="1329686"/>
            <a:ext cx="685800" cy="5334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
        <p:nvSpPr>
          <p:cNvPr id="33" name="Up Arrow 32">
            <a:hlinkClick r:id="rId5" action="ppaction://hlinkfile"/>
          </p:cNvPr>
          <p:cNvSpPr/>
          <p:nvPr/>
        </p:nvSpPr>
        <p:spPr>
          <a:xfrm rot="5400000">
            <a:off x="8254660" y="507361"/>
            <a:ext cx="685800" cy="5334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
        <p:nvSpPr>
          <p:cNvPr id="34" name="Right Arrow 33">
            <a:hlinkClick r:id="rId6" action="ppaction://hlinkfile"/>
          </p:cNvPr>
          <p:cNvSpPr/>
          <p:nvPr/>
        </p:nvSpPr>
        <p:spPr>
          <a:xfrm>
            <a:off x="8373722" y="2053586"/>
            <a:ext cx="514350" cy="5715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pic>
        <p:nvPicPr>
          <p:cNvPr id="37" name="Picture 36">
            <a:hlinkClick r:id="rId7" action="ppaction://hlinksldjump"/>
          </p:cNvPr>
          <p:cNvPicPr>
            <a:picLocks noChangeAspect="1"/>
          </p:cNvPicPr>
          <p:nvPr/>
        </p:nvPicPr>
        <p:blipFill rotWithShape="1">
          <a:blip r:embed="rId8"/>
          <a:srcRect l="11169" t="14245" r="9752" b="30230"/>
          <a:stretch/>
        </p:blipFill>
        <p:spPr>
          <a:xfrm rot="458557">
            <a:off x="833297" y="952466"/>
            <a:ext cx="955173" cy="376827"/>
          </a:xfrm>
          <a:prstGeom prst="rect">
            <a:avLst/>
          </a:prstGeom>
        </p:spPr>
      </p:pic>
    </p:spTree>
  </p:cSld>
  <p:clrMapOvr>
    <a:masterClrMapping/>
  </p:clrMapOvr>
  <p:transition spd="med">
    <p:pull/>
    <p:sndAc>
      <p:stSnd>
        <p:snd r:embed="rId2"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style.rotation</p:attrName>
                                        </p:attrNameLst>
                                      </p:cBhvr>
                                      <p:tavLst>
                                        <p:tav tm="0">
                                          <p:val>
                                            <p:fltVal val="90"/>
                                          </p:val>
                                        </p:tav>
                                        <p:tav tm="100000">
                                          <p:val>
                                            <p:fltVal val="0"/>
                                          </p:val>
                                        </p:tav>
                                      </p:tavLst>
                                    </p:anim>
                                    <p:animEffect transition="in" filter="fade">
                                      <p:cBhvr>
                                        <p:cTn id="10"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r>
              <a:rPr lang="id-ID" altLang="id-ID" sz="4000" dirty="0" smtClean="0"/>
              <a:t>PEMILIHAN PENYEDIA</a:t>
            </a:r>
            <a:endParaRPr lang="en-US" altLang="id-ID" sz="2400" dirty="0"/>
          </a:p>
        </p:txBody>
      </p:sp>
      <p:pic>
        <p:nvPicPr>
          <p:cNvPr id="32" name="Picture 6">
            <a:hlinkClick r:id="rId3" action="ppaction://hlinkfile"/>
          </p:cNvPr>
          <p:cNvPicPr>
            <a:picLocks noChangeAspect="1" noChangeArrowheads="1"/>
          </p:cNvPicPr>
          <p:nvPr/>
        </p:nvPicPr>
        <p:blipFill>
          <a:blip r:embed="rId4">
            <a:extLst>
              <a:ext uri="{28A0092B-C50C-407E-A947-70E740481C1C}">
                <a14:useLocalDpi xmlns:a14="http://schemas.microsoft.com/office/drawing/2010/main" val="0"/>
              </a:ext>
            </a:extLst>
          </a:blip>
          <a:srcRect l="4799" t="22026" r="59132" b="34924"/>
          <a:stretch>
            <a:fillRect/>
          </a:stretch>
        </p:blipFill>
        <p:spPr bwMode="auto">
          <a:xfrm>
            <a:off x="611560" y="1700808"/>
            <a:ext cx="7272808" cy="5004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Right Arrow 33">
            <a:hlinkClick r:id="rId5" action="ppaction://hlinkfile"/>
          </p:cNvPr>
          <p:cNvSpPr/>
          <p:nvPr/>
        </p:nvSpPr>
        <p:spPr>
          <a:xfrm>
            <a:off x="8325136" y="1426192"/>
            <a:ext cx="533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
        <p:nvSpPr>
          <p:cNvPr id="35" name="Right Arrow 34">
            <a:hlinkClick r:id="rId6" action="ppaction://hlinkfile"/>
          </p:cNvPr>
          <p:cNvSpPr/>
          <p:nvPr/>
        </p:nvSpPr>
        <p:spPr>
          <a:xfrm>
            <a:off x="8328311" y="2185017"/>
            <a:ext cx="533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
        <p:nvSpPr>
          <p:cNvPr id="36" name="Right Arrow 35">
            <a:hlinkClick r:id="rId7" action="ppaction://hlinkfile"/>
          </p:cNvPr>
          <p:cNvSpPr/>
          <p:nvPr/>
        </p:nvSpPr>
        <p:spPr>
          <a:xfrm>
            <a:off x="8339424" y="2942255"/>
            <a:ext cx="533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
        <p:nvSpPr>
          <p:cNvPr id="37" name="Right Arrow 36">
            <a:hlinkClick r:id="rId8" action="ppaction://hlinkfile"/>
          </p:cNvPr>
          <p:cNvSpPr/>
          <p:nvPr/>
        </p:nvSpPr>
        <p:spPr>
          <a:xfrm>
            <a:off x="8339424" y="3699492"/>
            <a:ext cx="533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
        <p:nvSpPr>
          <p:cNvPr id="38" name="Up Arrow 37">
            <a:hlinkClick r:id="rId9" action="ppaction://hlinkfile"/>
          </p:cNvPr>
          <p:cNvSpPr/>
          <p:nvPr/>
        </p:nvSpPr>
        <p:spPr>
          <a:xfrm rot="5400000">
            <a:off x="8225124" y="548305"/>
            <a:ext cx="685800" cy="5334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
        <p:nvSpPr>
          <p:cNvPr id="39" name="Right Arrow 38">
            <a:hlinkClick r:id="rId10" action="ppaction://hlinkfile"/>
          </p:cNvPr>
          <p:cNvSpPr/>
          <p:nvPr/>
        </p:nvSpPr>
        <p:spPr>
          <a:xfrm>
            <a:off x="8353711" y="4420217"/>
            <a:ext cx="514350" cy="5715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pic>
        <p:nvPicPr>
          <p:cNvPr id="41" name="Picture 40">
            <a:hlinkClick r:id="rId11" action="ppaction://hlinksldjump"/>
          </p:cNvPr>
          <p:cNvPicPr>
            <a:picLocks noChangeAspect="1"/>
          </p:cNvPicPr>
          <p:nvPr/>
        </p:nvPicPr>
        <p:blipFill rotWithShape="1">
          <a:blip r:embed="rId12"/>
          <a:srcRect l="11169" t="14245" r="9752" b="30230"/>
          <a:stretch/>
        </p:blipFill>
        <p:spPr>
          <a:xfrm rot="458557">
            <a:off x="833297" y="952466"/>
            <a:ext cx="955173" cy="376827"/>
          </a:xfrm>
          <a:prstGeom prst="rect">
            <a:avLst/>
          </a:prstGeom>
        </p:spPr>
      </p:pic>
    </p:spTree>
  </p:cSld>
  <p:clrMapOvr>
    <a:masterClrMapping/>
  </p:clrMapOvr>
  <p:transition spd="med">
    <p:pull/>
    <p:sndAc>
      <p:stSnd>
        <p:snd r:embed="rId2"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1000" fill="hold"/>
                                        <p:tgtEl>
                                          <p:spTgt spid="32"/>
                                        </p:tgtEl>
                                        <p:attrNameLst>
                                          <p:attrName>ppt_w</p:attrName>
                                        </p:attrNameLst>
                                      </p:cBhvr>
                                      <p:tavLst>
                                        <p:tav tm="0">
                                          <p:val>
                                            <p:fltVal val="0"/>
                                          </p:val>
                                        </p:tav>
                                        <p:tav tm="100000">
                                          <p:val>
                                            <p:strVal val="#ppt_w"/>
                                          </p:val>
                                        </p:tav>
                                      </p:tavLst>
                                    </p:anim>
                                    <p:anim calcmode="lin" valueType="num">
                                      <p:cBhvr>
                                        <p:cTn id="8" dur="1000" fill="hold"/>
                                        <p:tgtEl>
                                          <p:spTgt spid="32"/>
                                        </p:tgtEl>
                                        <p:attrNameLst>
                                          <p:attrName>ppt_h</p:attrName>
                                        </p:attrNameLst>
                                      </p:cBhvr>
                                      <p:tavLst>
                                        <p:tav tm="0">
                                          <p:val>
                                            <p:fltVal val="0"/>
                                          </p:val>
                                        </p:tav>
                                        <p:tav tm="100000">
                                          <p:val>
                                            <p:strVal val="#ppt_h"/>
                                          </p:val>
                                        </p:tav>
                                      </p:tavLst>
                                    </p:anim>
                                    <p:anim calcmode="lin" valueType="num">
                                      <p:cBhvr>
                                        <p:cTn id="9" dur="1000" fill="hold"/>
                                        <p:tgtEl>
                                          <p:spTgt spid="32"/>
                                        </p:tgtEl>
                                        <p:attrNameLst>
                                          <p:attrName>style.rotation</p:attrName>
                                        </p:attrNameLst>
                                      </p:cBhvr>
                                      <p:tavLst>
                                        <p:tav tm="0">
                                          <p:val>
                                            <p:fltVal val="90"/>
                                          </p:val>
                                        </p:tav>
                                        <p:tav tm="100000">
                                          <p:val>
                                            <p:fltVal val="0"/>
                                          </p:val>
                                        </p:tav>
                                      </p:tavLst>
                                    </p:anim>
                                    <p:animEffect transition="in" filter="fade">
                                      <p:cBhvr>
                                        <p:cTn id="10"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r>
              <a:rPr lang="id-ID" altLang="id-ID" sz="3600" dirty="0" smtClean="0"/>
              <a:t>MANAJEMEN KONTRAK</a:t>
            </a:r>
            <a:endParaRPr lang="en-US" altLang="id-ID" sz="2000" dirty="0"/>
          </a:p>
        </p:txBody>
      </p:sp>
      <p:pic>
        <p:nvPicPr>
          <p:cNvPr id="5" name="Picture 5"/>
          <p:cNvPicPr>
            <a:picLocks noChangeAspect="1" noChangeArrowheads="1"/>
          </p:cNvPicPr>
          <p:nvPr/>
        </p:nvPicPr>
        <p:blipFill>
          <a:blip r:embed="rId3">
            <a:extLst>
              <a:ext uri="{28A0092B-C50C-407E-A947-70E740481C1C}">
                <a14:useLocalDpi xmlns:a14="http://schemas.microsoft.com/office/drawing/2010/main" val="0"/>
              </a:ext>
            </a:extLst>
          </a:blip>
          <a:srcRect l="4799" t="22028" r="58978" b="15198"/>
          <a:stretch>
            <a:fillRect/>
          </a:stretch>
        </p:blipFill>
        <p:spPr bwMode="auto">
          <a:xfrm>
            <a:off x="611560" y="1728936"/>
            <a:ext cx="7272808" cy="4976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ight Arrow 5">
            <a:hlinkClick r:id="rId4" action="ppaction://hlinkfile"/>
          </p:cNvPr>
          <p:cNvSpPr/>
          <p:nvPr/>
        </p:nvSpPr>
        <p:spPr>
          <a:xfrm>
            <a:off x="8284192" y="1260144"/>
            <a:ext cx="533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
        <p:nvSpPr>
          <p:cNvPr id="8" name="Up Arrow 7">
            <a:hlinkClick r:id="rId5" action="ppaction://hlinkfile"/>
          </p:cNvPr>
          <p:cNvSpPr/>
          <p:nvPr/>
        </p:nvSpPr>
        <p:spPr>
          <a:xfrm rot="5400000">
            <a:off x="8184180" y="534657"/>
            <a:ext cx="685800" cy="5334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
        <p:nvSpPr>
          <p:cNvPr id="9" name="Right Arrow 8">
            <a:hlinkClick r:id="rId6" action="ppaction://hlinkfile"/>
          </p:cNvPr>
          <p:cNvSpPr/>
          <p:nvPr/>
        </p:nvSpPr>
        <p:spPr>
          <a:xfrm>
            <a:off x="8303242" y="2077707"/>
            <a:ext cx="514350" cy="5715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pic>
        <p:nvPicPr>
          <p:cNvPr id="11" name="Picture 10">
            <a:hlinkClick r:id="rId7" action="ppaction://hlinksldjump"/>
          </p:cNvPr>
          <p:cNvPicPr>
            <a:picLocks noChangeAspect="1"/>
          </p:cNvPicPr>
          <p:nvPr/>
        </p:nvPicPr>
        <p:blipFill rotWithShape="1">
          <a:blip r:embed="rId8"/>
          <a:srcRect l="11169" t="14245" r="9752" b="30230"/>
          <a:stretch/>
        </p:blipFill>
        <p:spPr>
          <a:xfrm rot="458557">
            <a:off x="833297" y="952466"/>
            <a:ext cx="955173" cy="376827"/>
          </a:xfrm>
          <a:prstGeom prst="rect">
            <a:avLst/>
          </a:prstGeom>
        </p:spPr>
      </p:pic>
    </p:spTree>
    <p:extLst>
      <p:ext uri="{BB962C8B-B14F-4D97-AF65-F5344CB8AC3E}">
        <p14:creationId xmlns:p14="http://schemas.microsoft.com/office/powerpoint/2010/main" val="4095503914"/>
      </p:ext>
    </p:extLst>
  </p:cSld>
  <p:clrMapOvr>
    <a:masterClrMapping/>
  </p:clrMapOvr>
  <p:transition spd="med">
    <p:pull/>
    <p:sndAc>
      <p:stSnd>
        <p:snd r:embed="rId2"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r>
              <a:rPr lang="id-ID" altLang="id-ID" sz="3200" dirty="0" smtClean="0"/>
              <a:t>PENGEMBANGAN PROFESI</a:t>
            </a:r>
            <a:endParaRPr lang="en-US" altLang="id-ID" sz="1800" dirty="0"/>
          </a:p>
        </p:txBody>
      </p:sp>
      <p:pic>
        <p:nvPicPr>
          <p:cNvPr id="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6656" t="24743" r="41795" b="19744"/>
          <a:stretch/>
        </p:blipFill>
        <p:spPr bwMode="auto">
          <a:xfrm>
            <a:off x="611560" y="1844824"/>
            <a:ext cx="7479222" cy="4824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ight Arrow 5">
            <a:hlinkClick r:id="rId4" action="ppaction://hlinkfile"/>
          </p:cNvPr>
          <p:cNvSpPr/>
          <p:nvPr/>
        </p:nvSpPr>
        <p:spPr>
          <a:xfrm>
            <a:off x="8338784" y="1372022"/>
            <a:ext cx="533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
        <p:nvSpPr>
          <p:cNvPr id="7" name="Right Arrow 6">
            <a:hlinkClick r:id="rId5" action="ppaction://hlinkfile"/>
          </p:cNvPr>
          <p:cNvSpPr/>
          <p:nvPr/>
        </p:nvSpPr>
        <p:spPr>
          <a:xfrm>
            <a:off x="8338784" y="2192759"/>
            <a:ext cx="533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
        <p:nvSpPr>
          <p:cNvPr id="9" name="Up Arrow 8">
            <a:hlinkClick r:id="rId6" action="ppaction://hlinkfile"/>
          </p:cNvPr>
          <p:cNvSpPr/>
          <p:nvPr/>
        </p:nvSpPr>
        <p:spPr>
          <a:xfrm rot="5400000">
            <a:off x="8238772" y="552872"/>
            <a:ext cx="685800" cy="5334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
        <p:nvSpPr>
          <p:cNvPr id="10" name="Right Arrow 9">
            <a:hlinkClick r:id="rId7" action="ppaction://hlinkfile"/>
          </p:cNvPr>
          <p:cNvSpPr/>
          <p:nvPr/>
        </p:nvSpPr>
        <p:spPr>
          <a:xfrm>
            <a:off x="8338784" y="3048422"/>
            <a:ext cx="533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pic>
        <p:nvPicPr>
          <p:cNvPr id="12" name="Picture 11">
            <a:hlinkClick r:id="rId8" action="ppaction://hlinksldjump"/>
          </p:cNvPr>
          <p:cNvPicPr>
            <a:picLocks noChangeAspect="1"/>
          </p:cNvPicPr>
          <p:nvPr/>
        </p:nvPicPr>
        <p:blipFill rotWithShape="1">
          <a:blip r:embed="rId9"/>
          <a:srcRect l="11169" t="14245" r="9752" b="30230"/>
          <a:stretch/>
        </p:blipFill>
        <p:spPr>
          <a:xfrm rot="458557">
            <a:off x="833297" y="952466"/>
            <a:ext cx="955173" cy="376827"/>
          </a:xfrm>
          <a:prstGeom prst="rect">
            <a:avLst/>
          </a:prstGeom>
        </p:spPr>
      </p:pic>
    </p:spTree>
    <p:extLst>
      <p:ext uri="{BB962C8B-B14F-4D97-AF65-F5344CB8AC3E}">
        <p14:creationId xmlns:p14="http://schemas.microsoft.com/office/powerpoint/2010/main" val="2705767889"/>
      </p:ext>
    </p:extLst>
  </p:cSld>
  <p:clrMapOvr>
    <a:masterClrMapping/>
  </p:clrMapOvr>
  <p:transition spd="med">
    <p:pull/>
    <p:sndAc>
      <p:stSnd>
        <p:snd r:embed="rId2"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r>
              <a:rPr lang="id-ID" altLang="id-ID" sz="3600" dirty="0" smtClean="0"/>
              <a:t>UNSUR PENUNJANG</a:t>
            </a:r>
            <a:endParaRPr lang="en-US" altLang="id-ID" sz="2000" dirty="0"/>
          </a:p>
        </p:txBody>
      </p:sp>
      <p:pic>
        <p:nvPicPr>
          <p:cNvPr id="10"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l="5418" t="23441" r="53406" b="12171"/>
          <a:stretch/>
        </p:blipFill>
        <p:spPr bwMode="auto">
          <a:xfrm>
            <a:off x="611560" y="1700808"/>
            <a:ext cx="7458352" cy="5007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ight Arrow 10">
            <a:hlinkClick r:id="rId4" action="ppaction://hlinkfile"/>
          </p:cNvPr>
          <p:cNvSpPr/>
          <p:nvPr/>
        </p:nvSpPr>
        <p:spPr>
          <a:xfrm>
            <a:off x="8311488" y="1265802"/>
            <a:ext cx="533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
        <p:nvSpPr>
          <p:cNvPr id="12" name="Right Arrow 11">
            <a:hlinkClick r:id="rId5" action="ppaction://hlinkfile"/>
          </p:cNvPr>
          <p:cNvSpPr/>
          <p:nvPr/>
        </p:nvSpPr>
        <p:spPr>
          <a:xfrm>
            <a:off x="8311488" y="2061140"/>
            <a:ext cx="533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
        <p:nvSpPr>
          <p:cNvPr id="13" name="Right Arrow 12">
            <a:hlinkClick r:id="rId6" action="ppaction://hlinkfile"/>
          </p:cNvPr>
          <p:cNvSpPr/>
          <p:nvPr/>
        </p:nvSpPr>
        <p:spPr>
          <a:xfrm>
            <a:off x="8311488" y="2837427"/>
            <a:ext cx="533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
        <p:nvSpPr>
          <p:cNvPr id="14" name="Up Arrow 13">
            <a:hlinkClick r:id="rId7" action="ppaction://hlinkfile"/>
          </p:cNvPr>
          <p:cNvSpPr/>
          <p:nvPr/>
        </p:nvSpPr>
        <p:spPr>
          <a:xfrm rot="5400000">
            <a:off x="8211476" y="553963"/>
            <a:ext cx="685800" cy="5334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
        <p:nvSpPr>
          <p:cNvPr id="15" name="Right Arrow 14">
            <a:hlinkClick r:id="rId8" action="ppaction://hlinkfile"/>
          </p:cNvPr>
          <p:cNvSpPr/>
          <p:nvPr/>
        </p:nvSpPr>
        <p:spPr>
          <a:xfrm>
            <a:off x="8311488" y="3597840"/>
            <a:ext cx="533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pic>
        <p:nvPicPr>
          <p:cNvPr id="17" name="Picture 16"/>
          <p:cNvPicPr>
            <a:picLocks noChangeAspect="1"/>
          </p:cNvPicPr>
          <p:nvPr/>
        </p:nvPicPr>
        <p:blipFill rotWithShape="1">
          <a:blip r:embed="rId9"/>
          <a:srcRect l="11169" t="14245" r="9752" b="30230"/>
          <a:stretch/>
        </p:blipFill>
        <p:spPr>
          <a:xfrm rot="458557">
            <a:off x="833297" y="952466"/>
            <a:ext cx="955173" cy="376827"/>
          </a:xfrm>
          <a:prstGeom prst="rect">
            <a:avLst/>
          </a:prstGeom>
        </p:spPr>
      </p:pic>
    </p:spTree>
  </p:cSld>
  <p:clrMapOvr>
    <a:masterClrMapping/>
  </p:clrMapOvr>
  <p:transition spd="med">
    <p:pull/>
    <p:sndAc>
      <p:stSnd>
        <p:snd r:embed="rId2"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r>
              <a:rPr lang="en-US" altLang="id-ID" sz="4000" dirty="0" smtClean="0"/>
              <a:t>CONTENTS</a:t>
            </a:r>
            <a:endParaRPr lang="en-US" altLang="id-ID" sz="4000" dirty="0">
              <a:solidFill>
                <a:schemeClr val="accent1"/>
              </a:solidFill>
            </a:endParaRPr>
          </a:p>
        </p:txBody>
      </p:sp>
      <p:sp>
        <p:nvSpPr>
          <p:cNvPr id="79875"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id-ID" altLang="id-ID"/>
          </a:p>
        </p:txBody>
      </p:sp>
      <p:grpSp>
        <p:nvGrpSpPr>
          <p:cNvPr id="2" name="Group 1"/>
          <p:cNvGrpSpPr/>
          <p:nvPr/>
        </p:nvGrpSpPr>
        <p:grpSpPr>
          <a:xfrm>
            <a:off x="1252453" y="1821875"/>
            <a:ext cx="6692805" cy="1150516"/>
            <a:chOff x="1252453" y="1821875"/>
            <a:chExt cx="6692805" cy="1150516"/>
          </a:xfrm>
        </p:grpSpPr>
        <p:sp>
          <p:nvSpPr>
            <p:cNvPr id="79877" name="AutoShape 5"/>
            <p:cNvSpPr>
              <a:spLocks noChangeArrowheads="1"/>
            </p:cNvSpPr>
            <p:nvPr/>
          </p:nvSpPr>
          <p:spPr bwMode="gray">
            <a:xfrm>
              <a:off x="1792195" y="2021617"/>
              <a:ext cx="6153063" cy="767011"/>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algn="ctr">
              <a:solidFill>
                <a:schemeClr val="bg1"/>
              </a:solidFill>
              <a:round/>
              <a:headEnd/>
              <a:tailEnd/>
            </a:ln>
            <a:effectLst/>
            <a:extLst>
              <a:ext uri="{AF507438-7753-43E0-B8FC-AC1667EBCBE1}">
                <a14:hiddenEffects xmlns:a14="http://schemas.microsoft.com/office/drawing/2010/main">
                  <a:effectLst>
                    <a:outerShdw dist="99190" dir="2388334" algn="ctr" rotWithShape="0">
                      <a:srgbClr val="333333">
                        <a:alpha val="50000"/>
                      </a:srgbClr>
                    </a:outerShdw>
                  </a:effectLst>
                </a14:hiddenEffects>
              </a:ext>
            </a:extLst>
          </p:spPr>
          <p:txBody>
            <a:bodyPr wrap="none" anchor="ctr"/>
            <a:lstStyle/>
            <a:p>
              <a:endParaRPr lang="id-ID" sz="2400"/>
            </a:p>
          </p:txBody>
        </p:sp>
        <p:sp>
          <p:nvSpPr>
            <p:cNvPr id="79878" name="AutoShape 6"/>
            <p:cNvSpPr>
              <a:spLocks noChangeArrowheads="1"/>
            </p:cNvSpPr>
            <p:nvPr/>
          </p:nvSpPr>
          <p:spPr bwMode="gray">
            <a:xfrm>
              <a:off x="1252453" y="1821875"/>
              <a:ext cx="971536" cy="1150516"/>
            </a:xfrm>
            <a:prstGeom prst="diamond">
              <a:avLst/>
            </a:prstGeom>
            <a:solidFill>
              <a:schemeClr val="accent2"/>
            </a:solidFill>
            <a:ln w="25400" algn="ctr">
              <a:solidFill>
                <a:schemeClr val="bg1"/>
              </a:solidFill>
              <a:miter lim="800000"/>
              <a:headEnd/>
              <a:tailEnd/>
            </a:ln>
            <a:effectLst/>
            <a:extLst>
              <a:ext uri="{AF507438-7753-43E0-B8FC-AC1667EBCBE1}">
                <a14:hiddenEffects xmlns:a14="http://schemas.microsoft.com/office/drawing/2010/main">
                  <a:effectLst>
                    <a:outerShdw dist="63500" dir="2212194" algn="ctr" rotWithShape="0">
                      <a:srgbClr val="333333">
                        <a:alpha val="50000"/>
                      </a:srgbClr>
                    </a:outerShdw>
                  </a:effectLst>
                </a14:hiddenEffects>
              </a:ext>
            </a:extLst>
          </p:spPr>
          <p:txBody>
            <a:bodyPr wrap="none" anchor="ctr"/>
            <a:lstStyle/>
            <a:p>
              <a:endParaRPr lang="id-ID" sz="2400"/>
            </a:p>
          </p:txBody>
        </p:sp>
        <p:sp>
          <p:nvSpPr>
            <p:cNvPr id="79879" name="Text Box 7"/>
            <p:cNvSpPr txBox="1">
              <a:spLocks noChangeArrowheads="1"/>
            </p:cNvSpPr>
            <p:nvPr/>
          </p:nvSpPr>
          <p:spPr bwMode="gray">
            <a:xfrm>
              <a:off x="2116041" y="2162769"/>
              <a:ext cx="4857681" cy="4607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id-ID" altLang="id-ID" sz="2400" b="1" dirty="0" smtClean="0">
                  <a:solidFill>
                    <a:srgbClr val="000000"/>
                  </a:solidFill>
                  <a:hlinkClick r:id="rId3" action="ppaction://hlinksldjump"/>
                </a:rPr>
                <a:t>PENDAHULUAN</a:t>
              </a:r>
              <a:endParaRPr lang="en-US" altLang="id-ID" sz="2400" b="1" dirty="0">
                <a:solidFill>
                  <a:srgbClr val="000000"/>
                </a:solidFill>
              </a:endParaRPr>
            </a:p>
          </p:txBody>
        </p:sp>
        <p:sp>
          <p:nvSpPr>
            <p:cNvPr id="79880" name="Text Box 8"/>
            <p:cNvSpPr txBox="1">
              <a:spLocks noChangeArrowheads="1"/>
            </p:cNvSpPr>
            <p:nvPr/>
          </p:nvSpPr>
          <p:spPr bwMode="gray">
            <a:xfrm>
              <a:off x="1499835" y="1986995"/>
              <a:ext cx="440790" cy="5859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92457" dir="9843276" algn="ctr" rotWithShape="0">
                      <a:schemeClr val="bg2"/>
                    </a:outerShdw>
                  </a:effectLst>
                </a14:hiddenEffects>
              </a:ext>
            </a:extLst>
          </p:spPr>
          <p:txBody>
            <a:bodyPr wrap="none">
              <a:spAutoFit/>
            </a:bodyPr>
            <a:lstStyle/>
            <a:p>
              <a:pPr algn="ctr" eaLnBrk="0" hangingPunct="0"/>
              <a:r>
                <a:rPr lang="en-US" altLang="id-ID" sz="3200" dirty="0">
                  <a:solidFill>
                    <a:schemeClr val="bg1"/>
                  </a:solidFill>
                </a:rPr>
                <a:t>1</a:t>
              </a:r>
            </a:p>
          </p:txBody>
        </p:sp>
      </p:grpSp>
      <p:grpSp>
        <p:nvGrpSpPr>
          <p:cNvPr id="3" name="Group 2"/>
          <p:cNvGrpSpPr/>
          <p:nvPr/>
        </p:nvGrpSpPr>
        <p:grpSpPr>
          <a:xfrm>
            <a:off x="1252453" y="2757698"/>
            <a:ext cx="6692805" cy="1150516"/>
            <a:chOff x="1252453" y="2757026"/>
            <a:chExt cx="6692805" cy="1150516"/>
          </a:xfrm>
        </p:grpSpPr>
        <p:sp>
          <p:nvSpPr>
            <p:cNvPr id="79882" name="AutoShape 10"/>
            <p:cNvSpPr>
              <a:spLocks noChangeArrowheads="1"/>
            </p:cNvSpPr>
            <p:nvPr/>
          </p:nvSpPr>
          <p:spPr bwMode="gray">
            <a:xfrm>
              <a:off x="1792195" y="2956768"/>
              <a:ext cx="6153063" cy="767011"/>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algn="ctr">
              <a:solidFill>
                <a:schemeClr val="bg1"/>
              </a:solidFill>
              <a:round/>
              <a:headEnd/>
              <a:tailEnd/>
            </a:ln>
            <a:effectLst/>
            <a:extLst>
              <a:ext uri="{AF507438-7753-43E0-B8FC-AC1667EBCBE1}">
                <a14:hiddenEffects xmlns:a14="http://schemas.microsoft.com/office/drawing/2010/main">
                  <a:effectLst>
                    <a:outerShdw dist="99190" dir="2388334" algn="ctr" rotWithShape="0">
                      <a:srgbClr val="333333">
                        <a:alpha val="50000"/>
                      </a:srgbClr>
                    </a:outerShdw>
                  </a:effectLst>
                </a14:hiddenEffects>
              </a:ext>
            </a:extLst>
          </p:spPr>
          <p:txBody>
            <a:bodyPr wrap="none" anchor="ctr"/>
            <a:lstStyle/>
            <a:p>
              <a:endParaRPr lang="id-ID" sz="2400"/>
            </a:p>
          </p:txBody>
        </p:sp>
        <p:sp>
          <p:nvSpPr>
            <p:cNvPr id="79883" name="AutoShape 11"/>
            <p:cNvSpPr>
              <a:spLocks noChangeArrowheads="1"/>
            </p:cNvSpPr>
            <p:nvPr/>
          </p:nvSpPr>
          <p:spPr bwMode="gray">
            <a:xfrm>
              <a:off x="1252453" y="2757026"/>
              <a:ext cx="971536" cy="1150516"/>
            </a:xfrm>
            <a:prstGeom prst="diamond">
              <a:avLst/>
            </a:prstGeom>
            <a:solidFill>
              <a:schemeClr val="accent1"/>
            </a:solidFill>
            <a:ln w="25400" algn="ctr">
              <a:solidFill>
                <a:schemeClr val="bg1"/>
              </a:solidFill>
              <a:miter lim="800000"/>
              <a:headEnd/>
              <a:tailEnd/>
            </a:ln>
            <a:effectLst/>
            <a:extLst>
              <a:ext uri="{AF507438-7753-43E0-B8FC-AC1667EBCBE1}">
                <a14:hiddenEffects xmlns:a14="http://schemas.microsoft.com/office/drawing/2010/main">
                  <a:effectLst>
                    <a:outerShdw dist="63500" dir="2212194" algn="ctr" rotWithShape="0">
                      <a:srgbClr val="333333">
                        <a:alpha val="50000"/>
                      </a:srgbClr>
                    </a:outerShdw>
                  </a:effectLst>
                </a14:hiddenEffects>
              </a:ext>
            </a:extLst>
          </p:spPr>
          <p:txBody>
            <a:bodyPr wrap="none" anchor="ctr"/>
            <a:lstStyle/>
            <a:p>
              <a:endParaRPr lang="id-ID" sz="2400"/>
            </a:p>
          </p:txBody>
        </p:sp>
        <p:sp>
          <p:nvSpPr>
            <p:cNvPr id="79884" name="Text Box 12"/>
            <p:cNvSpPr txBox="1">
              <a:spLocks noChangeArrowheads="1"/>
            </p:cNvSpPr>
            <p:nvPr/>
          </p:nvSpPr>
          <p:spPr bwMode="gray">
            <a:xfrm>
              <a:off x="2116041" y="3113899"/>
              <a:ext cx="5829217" cy="4607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r>
                <a:rPr lang="id-ID" altLang="id-ID" sz="2400" b="1" dirty="0" smtClean="0">
                  <a:solidFill>
                    <a:srgbClr val="000000"/>
                  </a:solidFill>
                  <a:hlinkClick r:id="rId4" action="ppaction://hlinksldjump"/>
                </a:rPr>
                <a:t>TIM PENILAI ANGKA KREDIT</a:t>
              </a:r>
              <a:endParaRPr lang="en-US" altLang="id-ID" sz="2400" b="1" dirty="0">
                <a:solidFill>
                  <a:srgbClr val="000000"/>
                </a:solidFill>
              </a:endParaRPr>
            </a:p>
          </p:txBody>
        </p:sp>
        <p:sp>
          <p:nvSpPr>
            <p:cNvPr id="79885" name="Text Box 13"/>
            <p:cNvSpPr txBox="1">
              <a:spLocks noChangeArrowheads="1"/>
            </p:cNvSpPr>
            <p:nvPr/>
          </p:nvSpPr>
          <p:spPr bwMode="gray">
            <a:xfrm>
              <a:off x="1499835" y="2922146"/>
              <a:ext cx="440790" cy="5859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92457" dir="9843276" algn="ctr" rotWithShape="0">
                      <a:schemeClr val="bg2"/>
                    </a:outerShdw>
                  </a:effectLst>
                </a14:hiddenEffects>
              </a:ext>
            </a:extLst>
          </p:spPr>
          <p:txBody>
            <a:bodyPr wrap="none">
              <a:spAutoFit/>
            </a:bodyPr>
            <a:lstStyle/>
            <a:p>
              <a:pPr algn="ctr" eaLnBrk="0" hangingPunct="0"/>
              <a:r>
                <a:rPr lang="en-US" altLang="id-ID" sz="3200">
                  <a:solidFill>
                    <a:schemeClr val="bg1"/>
                  </a:solidFill>
                </a:rPr>
                <a:t>2</a:t>
              </a:r>
            </a:p>
          </p:txBody>
        </p:sp>
      </p:grpSp>
      <p:pic>
        <p:nvPicPr>
          <p:cNvPr id="36" name="Picture 35"/>
          <p:cNvPicPr>
            <a:picLocks noChangeAspect="1"/>
          </p:cNvPicPr>
          <p:nvPr/>
        </p:nvPicPr>
        <p:blipFill rotWithShape="1">
          <a:blip r:embed="rId5"/>
          <a:srcRect l="11169" t="14245" r="9752" b="30230"/>
          <a:stretch/>
        </p:blipFill>
        <p:spPr>
          <a:xfrm rot="458557">
            <a:off x="833297" y="952466"/>
            <a:ext cx="955173" cy="376827"/>
          </a:xfrm>
          <a:prstGeom prst="rect">
            <a:avLst/>
          </a:prstGeom>
        </p:spPr>
      </p:pic>
      <p:grpSp>
        <p:nvGrpSpPr>
          <p:cNvPr id="29" name="Group 16"/>
          <p:cNvGrpSpPr>
            <a:grpSpLocks/>
          </p:cNvGrpSpPr>
          <p:nvPr/>
        </p:nvGrpSpPr>
        <p:grpSpPr bwMode="auto">
          <a:xfrm>
            <a:off x="0" y="6477000"/>
            <a:ext cx="9144000" cy="381000"/>
            <a:chOff x="0" y="6477000"/>
            <a:chExt cx="9906000" cy="381000"/>
          </a:xfrm>
        </p:grpSpPr>
        <p:sp>
          <p:nvSpPr>
            <p:cNvPr id="30" name="Rectangle 29"/>
            <p:cNvSpPr/>
            <p:nvPr/>
          </p:nvSpPr>
          <p:spPr>
            <a:xfrm>
              <a:off x="0" y="6477000"/>
              <a:ext cx="9906000" cy="381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37" name="Group 20"/>
            <p:cNvGrpSpPr>
              <a:grpSpLocks/>
            </p:cNvGrpSpPr>
            <p:nvPr/>
          </p:nvGrpSpPr>
          <p:grpSpPr bwMode="auto">
            <a:xfrm>
              <a:off x="381000" y="6540500"/>
              <a:ext cx="1016000" cy="246248"/>
              <a:chOff x="152400" y="6330950"/>
              <a:chExt cx="1016000" cy="246248"/>
            </a:xfrm>
          </p:grpSpPr>
          <p:sp>
            <p:nvSpPr>
              <p:cNvPr id="50" name="TextBox 21"/>
              <p:cNvSpPr txBox="1">
                <a:spLocks noChangeArrowheads="1"/>
              </p:cNvSpPr>
              <p:nvPr/>
            </p:nvSpPr>
            <p:spPr bwMode="auto">
              <a:xfrm>
                <a:off x="325173" y="6330950"/>
                <a:ext cx="84269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VISIONER</a:t>
                </a:r>
              </a:p>
            </p:txBody>
          </p:sp>
          <p:sp>
            <p:nvSpPr>
              <p:cNvPr id="51" name="Rectangle 50"/>
              <p:cNvSpPr/>
              <p:nvPr/>
            </p:nvSpPr>
            <p:spPr>
              <a:xfrm>
                <a:off x="152400" y="6375401"/>
                <a:ext cx="152400" cy="169213"/>
              </a:xfrm>
              <a:prstGeom prst="rect">
                <a:avLst/>
              </a:prstGeom>
              <a:solidFill>
                <a:srgbClr val="FF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V</a:t>
                </a:r>
              </a:p>
            </p:txBody>
          </p:sp>
        </p:grpSp>
        <p:grpSp>
          <p:nvGrpSpPr>
            <p:cNvPr id="38" name="Group 21"/>
            <p:cNvGrpSpPr>
              <a:grpSpLocks/>
            </p:cNvGrpSpPr>
            <p:nvPr/>
          </p:nvGrpSpPr>
          <p:grpSpPr bwMode="auto">
            <a:xfrm>
              <a:off x="2260600" y="6540500"/>
              <a:ext cx="1016000" cy="246248"/>
              <a:chOff x="152400" y="6330950"/>
              <a:chExt cx="1016000" cy="246248"/>
            </a:xfrm>
          </p:grpSpPr>
          <p:sp>
            <p:nvSpPr>
              <p:cNvPr id="48" name="TextBox 19"/>
              <p:cNvSpPr txBox="1">
                <a:spLocks noChangeArrowheads="1"/>
              </p:cNvSpPr>
              <p:nvPr/>
            </p:nvSpPr>
            <p:spPr bwMode="auto">
              <a:xfrm>
                <a:off x="323585" y="6330950"/>
                <a:ext cx="84441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INTEGRITAS</a:t>
                </a:r>
              </a:p>
            </p:txBody>
          </p:sp>
          <p:sp>
            <p:nvSpPr>
              <p:cNvPr id="49" name="Rectangle 48"/>
              <p:cNvSpPr/>
              <p:nvPr/>
            </p:nvSpPr>
            <p:spPr>
              <a:xfrm>
                <a:off x="152400" y="6375401"/>
                <a:ext cx="152400" cy="169213"/>
              </a:xfrm>
              <a:prstGeom prst="rect">
                <a:avLst/>
              </a:prstGeom>
              <a:solidFill>
                <a:srgbClr val="00206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I</a:t>
                </a:r>
              </a:p>
            </p:txBody>
          </p:sp>
        </p:grpSp>
        <p:grpSp>
          <p:nvGrpSpPr>
            <p:cNvPr id="39" name="Group 24"/>
            <p:cNvGrpSpPr>
              <a:grpSpLocks/>
            </p:cNvGrpSpPr>
            <p:nvPr/>
          </p:nvGrpSpPr>
          <p:grpSpPr bwMode="auto">
            <a:xfrm>
              <a:off x="4394200" y="6540500"/>
              <a:ext cx="1092200" cy="246248"/>
              <a:chOff x="152400" y="6330950"/>
              <a:chExt cx="1092200" cy="246248"/>
            </a:xfrm>
          </p:grpSpPr>
          <p:sp>
            <p:nvSpPr>
              <p:cNvPr id="46" name="TextBox 17"/>
              <p:cNvSpPr txBox="1">
                <a:spLocks noChangeArrowheads="1"/>
              </p:cNvSpPr>
              <p:nvPr/>
            </p:nvSpPr>
            <p:spPr bwMode="auto">
              <a:xfrm>
                <a:off x="324247" y="6330950"/>
                <a:ext cx="92008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PROFESIONAL</a:t>
                </a:r>
              </a:p>
            </p:txBody>
          </p:sp>
          <p:sp>
            <p:nvSpPr>
              <p:cNvPr id="47" name="Rectangle 46"/>
              <p:cNvSpPr/>
              <p:nvPr/>
            </p:nvSpPr>
            <p:spPr>
              <a:xfrm>
                <a:off x="152400" y="6375401"/>
                <a:ext cx="152400" cy="169213"/>
              </a:xfrm>
              <a:prstGeom prst="rect">
                <a:avLst/>
              </a:prstGeom>
              <a:solidFill>
                <a:srgbClr val="660066"/>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P</a:t>
                </a:r>
              </a:p>
            </p:txBody>
          </p:sp>
        </p:grpSp>
        <p:grpSp>
          <p:nvGrpSpPr>
            <p:cNvPr id="40" name="Group 27"/>
            <p:cNvGrpSpPr>
              <a:grpSpLocks/>
            </p:cNvGrpSpPr>
            <p:nvPr/>
          </p:nvGrpSpPr>
          <p:grpSpPr bwMode="auto">
            <a:xfrm>
              <a:off x="6375400" y="6540500"/>
              <a:ext cx="1397000" cy="246248"/>
              <a:chOff x="152400" y="6330950"/>
              <a:chExt cx="1397000" cy="246248"/>
            </a:xfrm>
          </p:grpSpPr>
          <p:sp>
            <p:nvSpPr>
              <p:cNvPr id="44" name="TextBox 15"/>
              <p:cNvSpPr txBox="1">
                <a:spLocks noChangeArrowheads="1"/>
              </p:cNvSpPr>
              <p:nvPr/>
            </p:nvSpPr>
            <p:spPr bwMode="auto">
              <a:xfrm>
                <a:off x="324247" y="6330950"/>
                <a:ext cx="1224492"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TANGGUNG JAWAB</a:t>
                </a:r>
              </a:p>
            </p:txBody>
          </p:sp>
          <p:sp>
            <p:nvSpPr>
              <p:cNvPr id="45" name="Rectangle 44"/>
              <p:cNvSpPr/>
              <p:nvPr/>
            </p:nvSpPr>
            <p:spPr>
              <a:xfrm>
                <a:off x="152400" y="6375401"/>
                <a:ext cx="152400" cy="169213"/>
              </a:xfrm>
              <a:prstGeom prst="rect">
                <a:avLst/>
              </a:prstGeom>
              <a:solidFill>
                <a:srgbClr val="0066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T</a:t>
                </a:r>
              </a:p>
            </p:txBody>
          </p:sp>
        </p:grpSp>
        <p:grpSp>
          <p:nvGrpSpPr>
            <p:cNvPr id="41" name="Group 30"/>
            <p:cNvGrpSpPr>
              <a:grpSpLocks/>
            </p:cNvGrpSpPr>
            <p:nvPr/>
          </p:nvGrpSpPr>
          <p:grpSpPr bwMode="auto">
            <a:xfrm>
              <a:off x="8661400" y="6534150"/>
              <a:ext cx="1244600" cy="246248"/>
              <a:chOff x="152400" y="6324600"/>
              <a:chExt cx="1244600" cy="246248"/>
            </a:xfrm>
          </p:grpSpPr>
          <p:sp>
            <p:nvSpPr>
              <p:cNvPr id="42" name="TextBox 13"/>
              <p:cNvSpPr txBox="1">
                <a:spLocks noChangeArrowheads="1"/>
              </p:cNvSpPr>
              <p:nvPr/>
            </p:nvSpPr>
            <p:spPr bwMode="auto">
              <a:xfrm>
                <a:off x="323850" y="6324600"/>
                <a:ext cx="1073150" cy="246063"/>
              </a:xfrm>
              <a:prstGeom prst="rect">
                <a:avLst/>
              </a:prstGeom>
              <a:noFill/>
              <a:ln w="9525">
                <a:noFill/>
                <a:miter lim="800000"/>
                <a:headEnd/>
                <a:tailEnd/>
              </a:ln>
            </p:spPr>
            <p:txBody>
              <a:bodyPr lIns="0" tIns="0" rIns="0" bIns="0">
                <a:spAutoFit/>
              </a:bodyPr>
              <a:lstStyle/>
              <a:p>
                <a:pPr>
                  <a:defRPr/>
                </a:pPr>
                <a:r>
                  <a:rPr lang="en-US" sz="1477" dirty="0">
                    <a:solidFill>
                      <a:prstClr val="black"/>
                    </a:solidFill>
                    <a:latin typeface="Agency FB" pitchFamily="34" charset="0"/>
                    <a:cs typeface="Arial" pitchFamily="34" charset="0"/>
                  </a:rPr>
                  <a:t>MELAYANI</a:t>
                </a:r>
              </a:p>
            </p:txBody>
          </p:sp>
          <p:sp>
            <p:nvSpPr>
              <p:cNvPr id="43" name="Rectangle 42"/>
              <p:cNvSpPr/>
              <p:nvPr/>
            </p:nvSpPr>
            <p:spPr>
              <a:xfrm>
                <a:off x="152400" y="6375401"/>
                <a:ext cx="152400" cy="169213"/>
              </a:xfrm>
              <a:prstGeom prst="rect">
                <a:avLst/>
              </a:prstGeom>
              <a:solidFill>
                <a:srgbClr val="80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M</a:t>
                </a:r>
              </a:p>
            </p:txBody>
          </p:sp>
        </p:grpSp>
      </p:grpSp>
      <p:grpSp>
        <p:nvGrpSpPr>
          <p:cNvPr id="4" name="Group 3"/>
          <p:cNvGrpSpPr/>
          <p:nvPr/>
        </p:nvGrpSpPr>
        <p:grpSpPr>
          <a:xfrm>
            <a:off x="1252453" y="3700007"/>
            <a:ext cx="6692805" cy="1150516"/>
            <a:chOff x="1252453" y="3700007"/>
            <a:chExt cx="6692805" cy="1150516"/>
          </a:xfrm>
        </p:grpSpPr>
        <p:grpSp>
          <p:nvGrpSpPr>
            <p:cNvPr id="79886" name="Group 14"/>
            <p:cNvGrpSpPr>
              <a:grpSpLocks/>
            </p:cNvGrpSpPr>
            <p:nvPr/>
          </p:nvGrpSpPr>
          <p:grpSpPr bwMode="auto">
            <a:xfrm>
              <a:off x="1252453" y="3700007"/>
              <a:ext cx="6692805" cy="1150516"/>
              <a:chOff x="1296" y="1824"/>
              <a:chExt cx="2976" cy="432"/>
            </a:xfrm>
          </p:grpSpPr>
          <p:sp>
            <p:nvSpPr>
              <p:cNvPr id="79887" name="AutoShape 15"/>
              <p:cNvSpPr>
                <a:spLocks noChangeArrowheads="1"/>
              </p:cNvSpPr>
              <p:nvPr/>
            </p:nvSpPr>
            <p:spPr bwMode="gray">
              <a:xfrm>
                <a:off x="1536" y="1899"/>
                <a:ext cx="2736" cy="288"/>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algn="ctr">
                <a:solidFill>
                  <a:schemeClr val="bg1"/>
                </a:solidFill>
                <a:round/>
                <a:headEnd/>
                <a:tailEnd/>
              </a:ln>
              <a:effectLst/>
              <a:extLst>
                <a:ext uri="{AF507438-7753-43E0-B8FC-AC1667EBCBE1}">
                  <a14:hiddenEffects xmlns:a14="http://schemas.microsoft.com/office/drawing/2010/main">
                    <a:effectLst>
                      <a:outerShdw dist="99190" dir="2388334" algn="ctr" rotWithShape="0">
                        <a:srgbClr val="333333">
                          <a:alpha val="50000"/>
                        </a:srgbClr>
                      </a:outerShdw>
                    </a:effectLst>
                  </a14:hiddenEffects>
                </a:ext>
              </a:extLst>
            </p:spPr>
            <p:txBody>
              <a:bodyPr wrap="none" anchor="ctr"/>
              <a:lstStyle/>
              <a:p>
                <a:endParaRPr lang="id-ID" sz="2400"/>
              </a:p>
            </p:txBody>
          </p:sp>
          <p:sp>
            <p:nvSpPr>
              <p:cNvPr id="79888" name="AutoShape 16"/>
              <p:cNvSpPr>
                <a:spLocks noChangeArrowheads="1"/>
              </p:cNvSpPr>
              <p:nvPr/>
            </p:nvSpPr>
            <p:spPr bwMode="gray">
              <a:xfrm>
                <a:off x="1296" y="1824"/>
                <a:ext cx="432" cy="432"/>
              </a:xfrm>
              <a:prstGeom prst="diamond">
                <a:avLst/>
              </a:prstGeom>
              <a:solidFill>
                <a:schemeClr val="tx2"/>
              </a:solidFill>
              <a:ln w="25400" algn="ctr">
                <a:solidFill>
                  <a:schemeClr val="bg1"/>
                </a:solidFill>
                <a:miter lim="800000"/>
                <a:headEnd/>
                <a:tailEnd/>
              </a:ln>
              <a:effectLst/>
              <a:extLst>
                <a:ext uri="{AF507438-7753-43E0-B8FC-AC1667EBCBE1}">
                  <a14:hiddenEffects xmlns:a14="http://schemas.microsoft.com/office/drawing/2010/main">
                    <a:effectLst>
                      <a:outerShdw dist="63500" dir="2212194" algn="ctr" rotWithShape="0">
                        <a:srgbClr val="333333">
                          <a:alpha val="50000"/>
                        </a:srgbClr>
                      </a:outerShdw>
                    </a:effectLst>
                  </a14:hiddenEffects>
                </a:ext>
              </a:extLst>
            </p:spPr>
            <p:txBody>
              <a:bodyPr wrap="none" anchor="ctr"/>
              <a:lstStyle/>
              <a:p>
                <a:endParaRPr lang="id-ID" sz="2400"/>
              </a:p>
            </p:txBody>
          </p:sp>
          <p:sp>
            <p:nvSpPr>
              <p:cNvPr id="79890" name="Text Box 18"/>
              <p:cNvSpPr txBox="1">
                <a:spLocks noChangeArrowheads="1"/>
              </p:cNvSpPr>
              <p:nvPr/>
            </p:nvSpPr>
            <p:spPr bwMode="gray">
              <a:xfrm>
                <a:off x="1406" y="1886"/>
                <a:ext cx="196" cy="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92457" dir="9843276" algn="ctr" rotWithShape="0">
                        <a:schemeClr val="bg2"/>
                      </a:outerShdw>
                    </a:effectLst>
                  </a14:hiddenEffects>
                </a:ext>
              </a:extLst>
            </p:spPr>
            <p:txBody>
              <a:bodyPr wrap="none">
                <a:spAutoFit/>
              </a:bodyPr>
              <a:lstStyle/>
              <a:p>
                <a:pPr algn="ctr" eaLnBrk="0" hangingPunct="0"/>
                <a:r>
                  <a:rPr lang="en-US" altLang="id-ID" sz="3200">
                    <a:solidFill>
                      <a:schemeClr val="bg1"/>
                    </a:solidFill>
                  </a:rPr>
                  <a:t>3</a:t>
                </a:r>
              </a:p>
            </p:txBody>
          </p:sp>
        </p:grpSp>
        <p:sp>
          <p:nvSpPr>
            <p:cNvPr id="52" name="Text Box 22"/>
            <p:cNvSpPr txBox="1">
              <a:spLocks noChangeArrowheads="1"/>
            </p:cNvSpPr>
            <p:nvPr/>
          </p:nvSpPr>
          <p:spPr bwMode="gray">
            <a:xfrm>
              <a:off x="2116041" y="4005064"/>
              <a:ext cx="5829217" cy="360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r>
                <a:rPr lang="id-ID" altLang="id-ID" sz="2400" b="1" dirty="0" smtClean="0">
                  <a:solidFill>
                    <a:srgbClr val="000000"/>
                  </a:solidFill>
                  <a:hlinkClick r:id="rId6" action="ppaction://hlinksldjump"/>
                </a:rPr>
                <a:t>TRIK PENYUSUNAN DUPAK</a:t>
              </a:r>
              <a:endParaRPr lang="en-US" altLang="id-ID" sz="2400" b="1" dirty="0">
                <a:solidFill>
                  <a:srgbClr val="000000"/>
                </a:solidFill>
              </a:endParaRPr>
            </a:p>
          </p:txBody>
        </p:sp>
      </p:grpSp>
      <p:grpSp>
        <p:nvGrpSpPr>
          <p:cNvPr id="53" name="Group 52"/>
          <p:cNvGrpSpPr/>
          <p:nvPr/>
        </p:nvGrpSpPr>
        <p:grpSpPr>
          <a:xfrm>
            <a:off x="1252453" y="4691773"/>
            <a:ext cx="6692805" cy="900107"/>
            <a:chOff x="1252453" y="4691773"/>
            <a:chExt cx="6692805" cy="900107"/>
          </a:xfrm>
        </p:grpSpPr>
        <p:grpSp>
          <p:nvGrpSpPr>
            <p:cNvPr id="54" name="Group 19"/>
            <p:cNvGrpSpPr>
              <a:grpSpLocks/>
            </p:cNvGrpSpPr>
            <p:nvPr/>
          </p:nvGrpSpPr>
          <p:grpSpPr bwMode="auto">
            <a:xfrm>
              <a:off x="1252453" y="4691773"/>
              <a:ext cx="6692805" cy="900107"/>
              <a:chOff x="1296" y="1824"/>
              <a:chExt cx="2976" cy="432"/>
            </a:xfrm>
          </p:grpSpPr>
          <p:sp>
            <p:nvSpPr>
              <p:cNvPr id="56" name="AutoShape 20"/>
              <p:cNvSpPr>
                <a:spLocks noChangeArrowheads="1"/>
              </p:cNvSpPr>
              <p:nvPr/>
            </p:nvSpPr>
            <p:spPr bwMode="gray">
              <a:xfrm>
                <a:off x="1536" y="1899"/>
                <a:ext cx="2736" cy="288"/>
              </a:xfrm>
              <a:prstGeom prst="roundRect">
                <a:avLst>
                  <a:gd name="adj" fmla="val 16667"/>
                </a:avLst>
              </a:prstGeom>
              <a:gradFill rotWithShape="1">
                <a:gsLst>
                  <a:gs pos="0">
                    <a:schemeClr val="folHlink"/>
                  </a:gs>
                  <a:gs pos="50000">
                    <a:schemeClr val="folHlink">
                      <a:gamma/>
                      <a:tint val="21176"/>
                      <a:invGamma/>
                    </a:schemeClr>
                  </a:gs>
                  <a:gs pos="100000">
                    <a:schemeClr val="folHlink"/>
                  </a:gs>
                </a:gsLst>
                <a:lin ang="5400000" scaled="1"/>
              </a:gradFill>
              <a:ln w="12700" algn="ctr">
                <a:solidFill>
                  <a:schemeClr val="bg1"/>
                </a:solidFill>
                <a:round/>
                <a:headEnd/>
                <a:tailEnd/>
              </a:ln>
              <a:effectLst/>
              <a:extLst>
                <a:ext uri="{AF507438-7753-43E0-B8FC-AC1667EBCBE1}">
                  <a14:hiddenEffects xmlns:a14="http://schemas.microsoft.com/office/drawing/2010/main">
                    <a:effectLst>
                      <a:outerShdw dist="99190" dir="2388334" algn="ctr" rotWithShape="0">
                        <a:srgbClr val="333333">
                          <a:alpha val="50000"/>
                        </a:srgbClr>
                      </a:outerShdw>
                    </a:effectLst>
                  </a14:hiddenEffects>
                </a:ext>
              </a:extLst>
            </p:spPr>
            <p:txBody>
              <a:bodyPr wrap="none" anchor="ctr"/>
              <a:lstStyle/>
              <a:p>
                <a:endParaRPr lang="id-ID" sz="2400"/>
              </a:p>
            </p:txBody>
          </p:sp>
          <p:sp>
            <p:nvSpPr>
              <p:cNvPr id="57" name="AutoShape 21"/>
              <p:cNvSpPr>
                <a:spLocks noChangeArrowheads="1"/>
              </p:cNvSpPr>
              <p:nvPr/>
            </p:nvSpPr>
            <p:spPr bwMode="gray">
              <a:xfrm>
                <a:off x="1296" y="1824"/>
                <a:ext cx="432" cy="432"/>
              </a:xfrm>
              <a:prstGeom prst="diamond">
                <a:avLst/>
              </a:prstGeom>
              <a:solidFill>
                <a:schemeClr val="folHlink"/>
              </a:solidFill>
              <a:ln w="25400" algn="ctr">
                <a:solidFill>
                  <a:schemeClr val="bg1"/>
                </a:solidFill>
                <a:miter lim="800000"/>
                <a:headEnd/>
                <a:tailEnd/>
              </a:ln>
              <a:effectLst/>
              <a:extLst>
                <a:ext uri="{AF507438-7753-43E0-B8FC-AC1667EBCBE1}">
                  <a14:hiddenEffects xmlns:a14="http://schemas.microsoft.com/office/drawing/2010/main">
                    <a:effectLst>
                      <a:outerShdw dist="63500" dir="2212194" algn="ctr" rotWithShape="0">
                        <a:srgbClr val="333333">
                          <a:alpha val="50000"/>
                        </a:srgbClr>
                      </a:outerShdw>
                    </a:effectLst>
                  </a14:hiddenEffects>
                </a:ext>
              </a:extLst>
            </p:spPr>
            <p:txBody>
              <a:bodyPr wrap="none" anchor="ctr"/>
              <a:lstStyle/>
              <a:p>
                <a:endParaRPr lang="id-ID" sz="2400"/>
              </a:p>
            </p:txBody>
          </p:sp>
          <p:sp>
            <p:nvSpPr>
              <p:cNvPr id="58" name="Text Box 23"/>
              <p:cNvSpPr txBox="1">
                <a:spLocks noChangeArrowheads="1"/>
              </p:cNvSpPr>
              <p:nvPr/>
            </p:nvSpPr>
            <p:spPr bwMode="gray">
              <a:xfrm>
                <a:off x="1406" y="1886"/>
                <a:ext cx="196" cy="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92457" dir="9843276" algn="ctr" rotWithShape="0">
                        <a:schemeClr val="bg2"/>
                      </a:outerShdw>
                    </a:effectLst>
                  </a14:hiddenEffects>
                </a:ext>
              </a:extLst>
            </p:spPr>
            <p:txBody>
              <a:bodyPr wrap="none">
                <a:spAutoFit/>
              </a:bodyPr>
              <a:lstStyle/>
              <a:p>
                <a:pPr algn="ctr" eaLnBrk="0" hangingPunct="0"/>
                <a:r>
                  <a:rPr lang="en-US" altLang="id-ID" sz="3200" dirty="0">
                    <a:solidFill>
                      <a:schemeClr val="bg1"/>
                    </a:solidFill>
                  </a:rPr>
                  <a:t>4</a:t>
                </a:r>
              </a:p>
            </p:txBody>
          </p:sp>
        </p:grpSp>
        <p:sp>
          <p:nvSpPr>
            <p:cNvPr id="55" name="Text Box 22"/>
            <p:cNvSpPr txBox="1">
              <a:spLocks noChangeArrowheads="1"/>
            </p:cNvSpPr>
            <p:nvPr/>
          </p:nvSpPr>
          <p:spPr bwMode="gray">
            <a:xfrm>
              <a:off x="2086708" y="4891206"/>
              <a:ext cx="5829217" cy="77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r>
                <a:rPr lang="id-ID" altLang="id-ID" sz="2400" b="1" dirty="0" smtClean="0">
                  <a:solidFill>
                    <a:srgbClr val="000000"/>
                  </a:solidFill>
                  <a:hlinkClick r:id="rId7" action="ppaction://hlinksldjump"/>
                </a:rPr>
                <a:t>PEJABAT PENETAP ANGKA KREDIT</a:t>
              </a:r>
              <a:endParaRPr lang="en-US" altLang="id-ID" sz="2400" b="1" dirty="0">
                <a:solidFill>
                  <a:srgbClr val="000000"/>
                </a:solidFill>
              </a:endParaRPr>
            </a:p>
          </p:txBody>
        </p:sp>
      </p:grpSp>
    </p:spTree>
    <p:extLst>
      <p:ext uri="{BB962C8B-B14F-4D97-AF65-F5344CB8AC3E}">
        <p14:creationId xmlns:p14="http://schemas.microsoft.com/office/powerpoint/2010/main" val="2932694559"/>
      </p:ext>
    </p:extLst>
  </p:cSld>
  <p:clrMapOvr>
    <a:masterClrMapping/>
  </p:clrMapOvr>
  <p:transition spd="med">
    <p:pull/>
    <p:sndAc>
      <p:stSnd>
        <p:snd r:embed="rId2"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additive="base">
                                        <p:cTn id="25" dur="500" fill="hold"/>
                                        <p:tgtEl>
                                          <p:spTgt spid="53"/>
                                        </p:tgtEl>
                                        <p:attrNameLst>
                                          <p:attrName>ppt_x</p:attrName>
                                        </p:attrNameLst>
                                      </p:cBhvr>
                                      <p:tavLst>
                                        <p:tav tm="0">
                                          <p:val>
                                            <p:strVal val="#ppt_x"/>
                                          </p:val>
                                        </p:tav>
                                        <p:tav tm="100000">
                                          <p:val>
                                            <p:strVal val="#ppt_x"/>
                                          </p:val>
                                        </p:tav>
                                      </p:tavLst>
                                    </p:anim>
                                    <p:anim calcmode="lin" valueType="num">
                                      <p:cBhvr additive="base">
                                        <p:cTn id="26"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2438400" y="548640"/>
            <a:ext cx="6553200" cy="563563"/>
          </a:xfrm>
        </p:spPr>
        <p:txBody>
          <a:bodyPr/>
          <a:lstStyle/>
          <a:p>
            <a:r>
              <a:rPr lang="id-ID" altLang="id-ID" sz="2400" dirty="0" smtClean="0"/>
              <a:t>PERIODE PENGUSULAN ANGKA KREDIT</a:t>
            </a:r>
            <a:endParaRPr lang="en-US" altLang="id-ID" sz="1400" dirty="0"/>
          </a:p>
        </p:txBody>
      </p:sp>
      <p:graphicFrame>
        <p:nvGraphicFramePr>
          <p:cNvPr id="46" name="Diagram 45"/>
          <p:cNvGraphicFramePr/>
          <p:nvPr>
            <p:extLst>
              <p:ext uri="{D42A27DB-BD31-4B8C-83A1-F6EECF244321}">
                <p14:modId xmlns:p14="http://schemas.microsoft.com/office/powerpoint/2010/main" val="1714424717"/>
              </p:ext>
            </p:extLst>
          </p:nvPr>
        </p:nvGraphicFramePr>
        <p:xfrm>
          <a:off x="1207720" y="3362433"/>
          <a:ext cx="6638925" cy="276134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7" name="Rectangle 2"/>
          <p:cNvSpPr>
            <a:spLocks noChangeArrowheads="1"/>
          </p:cNvSpPr>
          <p:nvPr/>
        </p:nvSpPr>
        <p:spPr bwMode="auto">
          <a:xfrm>
            <a:off x="918160" y="1868913"/>
            <a:ext cx="7337296"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63575">
              <a:defRPr>
                <a:solidFill>
                  <a:schemeClr val="tx1"/>
                </a:solidFill>
                <a:latin typeface="Arial" panose="020B0604020202020204" pitchFamily="34" charset="0"/>
                <a:cs typeface="Arial" panose="020B0604020202020204" pitchFamily="34" charset="0"/>
              </a:defRPr>
            </a:lvl1pPr>
            <a:lvl2pPr marL="742950" indent="-285750" defTabSz="663575">
              <a:defRPr>
                <a:solidFill>
                  <a:schemeClr val="tx1"/>
                </a:solidFill>
                <a:latin typeface="Arial" panose="020B0604020202020204" pitchFamily="34" charset="0"/>
                <a:cs typeface="Arial" panose="020B0604020202020204" pitchFamily="34" charset="0"/>
              </a:defRPr>
            </a:lvl2pPr>
            <a:lvl3pPr marL="1143000" indent="-228600" defTabSz="663575">
              <a:defRPr>
                <a:solidFill>
                  <a:schemeClr val="tx1"/>
                </a:solidFill>
                <a:latin typeface="Arial" panose="020B0604020202020204" pitchFamily="34" charset="0"/>
                <a:cs typeface="Arial" panose="020B0604020202020204" pitchFamily="34" charset="0"/>
              </a:defRPr>
            </a:lvl3pPr>
            <a:lvl4pPr marL="1600200" indent="-228600" defTabSz="663575">
              <a:defRPr>
                <a:solidFill>
                  <a:schemeClr val="tx1"/>
                </a:solidFill>
                <a:latin typeface="Arial" panose="020B0604020202020204" pitchFamily="34" charset="0"/>
                <a:cs typeface="Arial" panose="020B0604020202020204" pitchFamily="34" charset="0"/>
              </a:defRPr>
            </a:lvl4pPr>
            <a:lvl5pPr marL="2057400" indent="-228600" defTabSz="663575">
              <a:defRPr>
                <a:solidFill>
                  <a:schemeClr val="tx1"/>
                </a:solidFill>
                <a:latin typeface="Arial" panose="020B0604020202020204" pitchFamily="34" charset="0"/>
                <a:cs typeface="Arial" panose="020B0604020202020204" pitchFamily="34" charset="0"/>
              </a:defRPr>
            </a:lvl5pPr>
            <a:lvl6pPr marL="2514600" indent="-228600" defTabSz="6635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6635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6635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6635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lnSpc>
                <a:spcPct val="85000"/>
              </a:lnSpc>
            </a:pPr>
            <a:r>
              <a:rPr lang="id-ID" altLang="id-ID" sz="2400" b="1" dirty="0">
                <a:solidFill>
                  <a:srgbClr val="002060"/>
                </a:solidFill>
              </a:rPr>
              <a:t>Penetapan Angka Kredit untuk kenaikan pangkat </a:t>
            </a:r>
          </a:p>
          <a:p>
            <a:pPr algn="ctr" eaLnBrk="1" hangingPunct="1">
              <a:lnSpc>
                <a:spcPct val="85000"/>
              </a:lnSpc>
            </a:pPr>
            <a:r>
              <a:rPr lang="id-ID" altLang="id-ID" sz="2400" b="1" dirty="0">
                <a:solidFill>
                  <a:srgbClr val="002060"/>
                </a:solidFill>
              </a:rPr>
              <a:t>ditetapkan selambat-lambatnya </a:t>
            </a:r>
            <a:r>
              <a:rPr lang="en-US" altLang="id-ID" sz="2400" b="1" dirty="0">
                <a:solidFill>
                  <a:srgbClr val="002060"/>
                </a:solidFill>
              </a:rPr>
              <a:t>6</a:t>
            </a:r>
            <a:r>
              <a:rPr lang="id-ID" altLang="id-ID" sz="2400" b="1" dirty="0">
                <a:solidFill>
                  <a:srgbClr val="002060"/>
                </a:solidFill>
              </a:rPr>
              <a:t> (</a:t>
            </a:r>
            <a:r>
              <a:rPr lang="en-US" altLang="id-ID" sz="2400" b="1" dirty="0" err="1">
                <a:solidFill>
                  <a:srgbClr val="002060"/>
                </a:solidFill>
              </a:rPr>
              <a:t>enam</a:t>
            </a:r>
            <a:r>
              <a:rPr lang="id-ID" altLang="id-ID" sz="2400" b="1" dirty="0">
                <a:solidFill>
                  <a:srgbClr val="002060"/>
                </a:solidFill>
              </a:rPr>
              <a:t>) bulan </a:t>
            </a:r>
          </a:p>
          <a:p>
            <a:pPr algn="ctr" eaLnBrk="1" hangingPunct="1">
              <a:lnSpc>
                <a:spcPct val="85000"/>
              </a:lnSpc>
            </a:pPr>
            <a:r>
              <a:rPr lang="id-ID" altLang="id-ID" sz="2400" b="1" dirty="0">
                <a:solidFill>
                  <a:srgbClr val="002060"/>
                </a:solidFill>
              </a:rPr>
              <a:t>sebelum periode kenaikan pangkat</a:t>
            </a:r>
          </a:p>
        </p:txBody>
      </p:sp>
      <p:pic>
        <p:nvPicPr>
          <p:cNvPr id="52" name="Picture 51">
            <a:hlinkClick r:id="rId8" action="ppaction://hlinksldjump"/>
          </p:cNvPr>
          <p:cNvPicPr>
            <a:picLocks noChangeAspect="1"/>
          </p:cNvPicPr>
          <p:nvPr/>
        </p:nvPicPr>
        <p:blipFill rotWithShape="1">
          <a:blip r:embed="rId9"/>
          <a:srcRect l="11169" t="14245" r="9752" b="30230"/>
          <a:stretch/>
        </p:blipFill>
        <p:spPr>
          <a:xfrm rot="458557">
            <a:off x="833297" y="952466"/>
            <a:ext cx="955173" cy="376827"/>
          </a:xfrm>
          <a:prstGeom prst="rect">
            <a:avLst/>
          </a:prstGeom>
        </p:spPr>
      </p:pic>
      <p:grpSp>
        <p:nvGrpSpPr>
          <p:cNvPr id="6" name="Group 16"/>
          <p:cNvGrpSpPr>
            <a:grpSpLocks/>
          </p:cNvGrpSpPr>
          <p:nvPr/>
        </p:nvGrpSpPr>
        <p:grpSpPr bwMode="auto">
          <a:xfrm>
            <a:off x="0" y="6477000"/>
            <a:ext cx="9144000" cy="381000"/>
            <a:chOff x="0" y="6477000"/>
            <a:chExt cx="9906000" cy="381000"/>
          </a:xfrm>
        </p:grpSpPr>
        <p:sp>
          <p:nvSpPr>
            <p:cNvPr id="7" name="Rectangle 6"/>
            <p:cNvSpPr/>
            <p:nvPr/>
          </p:nvSpPr>
          <p:spPr>
            <a:xfrm>
              <a:off x="0" y="6477000"/>
              <a:ext cx="9906000" cy="381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8" name="Group 20"/>
            <p:cNvGrpSpPr>
              <a:grpSpLocks/>
            </p:cNvGrpSpPr>
            <p:nvPr/>
          </p:nvGrpSpPr>
          <p:grpSpPr bwMode="auto">
            <a:xfrm>
              <a:off x="381000" y="6540500"/>
              <a:ext cx="1016000" cy="246248"/>
              <a:chOff x="152400" y="6330950"/>
              <a:chExt cx="1016000" cy="246248"/>
            </a:xfrm>
          </p:grpSpPr>
          <p:sp>
            <p:nvSpPr>
              <p:cNvPr id="21" name="TextBox 21"/>
              <p:cNvSpPr txBox="1">
                <a:spLocks noChangeArrowheads="1"/>
              </p:cNvSpPr>
              <p:nvPr/>
            </p:nvSpPr>
            <p:spPr bwMode="auto">
              <a:xfrm>
                <a:off x="325173" y="6330950"/>
                <a:ext cx="84269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VISIONER</a:t>
                </a:r>
              </a:p>
            </p:txBody>
          </p:sp>
          <p:sp>
            <p:nvSpPr>
              <p:cNvPr id="22" name="Rectangle 21"/>
              <p:cNvSpPr/>
              <p:nvPr/>
            </p:nvSpPr>
            <p:spPr>
              <a:xfrm>
                <a:off x="152400" y="6375401"/>
                <a:ext cx="152400" cy="169213"/>
              </a:xfrm>
              <a:prstGeom prst="rect">
                <a:avLst/>
              </a:prstGeom>
              <a:solidFill>
                <a:srgbClr val="FF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V</a:t>
                </a:r>
              </a:p>
            </p:txBody>
          </p:sp>
        </p:grpSp>
        <p:grpSp>
          <p:nvGrpSpPr>
            <p:cNvPr id="9" name="Group 21"/>
            <p:cNvGrpSpPr>
              <a:grpSpLocks/>
            </p:cNvGrpSpPr>
            <p:nvPr/>
          </p:nvGrpSpPr>
          <p:grpSpPr bwMode="auto">
            <a:xfrm>
              <a:off x="2260600" y="6540500"/>
              <a:ext cx="1016000" cy="246248"/>
              <a:chOff x="152400" y="6330950"/>
              <a:chExt cx="1016000" cy="246248"/>
            </a:xfrm>
          </p:grpSpPr>
          <p:sp>
            <p:nvSpPr>
              <p:cNvPr id="19" name="TextBox 19"/>
              <p:cNvSpPr txBox="1">
                <a:spLocks noChangeArrowheads="1"/>
              </p:cNvSpPr>
              <p:nvPr/>
            </p:nvSpPr>
            <p:spPr bwMode="auto">
              <a:xfrm>
                <a:off x="323585" y="6330950"/>
                <a:ext cx="84441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INTEGRITAS</a:t>
                </a:r>
              </a:p>
            </p:txBody>
          </p:sp>
          <p:sp>
            <p:nvSpPr>
              <p:cNvPr id="20" name="Rectangle 19"/>
              <p:cNvSpPr/>
              <p:nvPr/>
            </p:nvSpPr>
            <p:spPr>
              <a:xfrm>
                <a:off x="152400" y="6375401"/>
                <a:ext cx="152400" cy="169213"/>
              </a:xfrm>
              <a:prstGeom prst="rect">
                <a:avLst/>
              </a:prstGeom>
              <a:solidFill>
                <a:srgbClr val="00206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I</a:t>
                </a:r>
              </a:p>
            </p:txBody>
          </p:sp>
        </p:grpSp>
        <p:grpSp>
          <p:nvGrpSpPr>
            <p:cNvPr id="10" name="Group 24"/>
            <p:cNvGrpSpPr>
              <a:grpSpLocks/>
            </p:cNvGrpSpPr>
            <p:nvPr/>
          </p:nvGrpSpPr>
          <p:grpSpPr bwMode="auto">
            <a:xfrm>
              <a:off x="4394200" y="6540500"/>
              <a:ext cx="1092200" cy="246248"/>
              <a:chOff x="152400" y="6330950"/>
              <a:chExt cx="1092200" cy="246248"/>
            </a:xfrm>
          </p:grpSpPr>
          <p:sp>
            <p:nvSpPr>
              <p:cNvPr id="17" name="TextBox 17"/>
              <p:cNvSpPr txBox="1">
                <a:spLocks noChangeArrowheads="1"/>
              </p:cNvSpPr>
              <p:nvPr/>
            </p:nvSpPr>
            <p:spPr bwMode="auto">
              <a:xfrm>
                <a:off x="324247" y="6330950"/>
                <a:ext cx="92008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PROFESIONAL</a:t>
                </a:r>
              </a:p>
            </p:txBody>
          </p:sp>
          <p:sp>
            <p:nvSpPr>
              <p:cNvPr id="18" name="Rectangle 17"/>
              <p:cNvSpPr/>
              <p:nvPr/>
            </p:nvSpPr>
            <p:spPr>
              <a:xfrm>
                <a:off x="152400" y="6375401"/>
                <a:ext cx="152400" cy="169213"/>
              </a:xfrm>
              <a:prstGeom prst="rect">
                <a:avLst/>
              </a:prstGeom>
              <a:solidFill>
                <a:srgbClr val="660066"/>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P</a:t>
                </a:r>
              </a:p>
            </p:txBody>
          </p:sp>
        </p:grpSp>
        <p:grpSp>
          <p:nvGrpSpPr>
            <p:cNvPr id="11" name="Group 27"/>
            <p:cNvGrpSpPr>
              <a:grpSpLocks/>
            </p:cNvGrpSpPr>
            <p:nvPr/>
          </p:nvGrpSpPr>
          <p:grpSpPr bwMode="auto">
            <a:xfrm>
              <a:off x="6375400" y="6540500"/>
              <a:ext cx="1397000" cy="246248"/>
              <a:chOff x="152400" y="6330950"/>
              <a:chExt cx="1397000" cy="246248"/>
            </a:xfrm>
          </p:grpSpPr>
          <p:sp>
            <p:nvSpPr>
              <p:cNvPr id="15" name="TextBox 15"/>
              <p:cNvSpPr txBox="1">
                <a:spLocks noChangeArrowheads="1"/>
              </p:cNvSpPr>
              <p:nvPr/>
            </p:nvSpPr>
            <p:spPr bwMode="auto">
              <a:xfrm>
                <a:off x="324247" y="6330950"/>
                <a:ext cx="1224492"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TANGGUNG JAWAB</a:t>
                </a:r>
              </a:p>
            </p:txBody>
          </p:sp>
          <p:sp>
            <p:nvSpPr>
              <p:cNvPr id="16" name="Rectangle 15"/>
              <p:cNvSpPr/>
              <p:nvPr/>
            </p:nvSpPr>
            <p:spPr>
              <a:xfrm>
                <a:off x="152400" y="6375401"/>
                <a:ext cx="152400" cy="169213"/>
              </a:xfrm>
              <a:prstGeom prst="rect">
                <a:avLst/>
              </a:prstGeom>
              <a:solidFill>
                <a:srgbClr val="0066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T</a:t>
                </a:r>
              </a:p>
            </p:txBody>
          </p:sp>
        </p:grpSp>
        <p:grpSp>
          <p:nvGrpSpPr>
            <p:cNvPr id="12" name="Group 30"/>
            <p:cNvGrpSpPr>
              <a:grpSpLocks/>
            </p:cNvGrpSpPr>
            <p:nvPr/>
          </p:nvGrpSpPr>
          <p:grpSpPr bwMode="auto">
            <a:xfrm>
              <a:off x="8661400" y="6534150"/>
              <a:ext cx="1244600" cy="246248"/>
              <a:chOff x="152400" y="6324600"/>
              <a:chExt cx="1244600" cy="246248"/>
            </a:xfrm>
          </p:grpSpPr>
          <p:sp>
            <p:nvSpPr>
              <p:cNvPr id="13" name="TextBox 13"/>
              <p:cNvSpPr txBox="1">
                <a:spLocks noChangeArrowheads="1"/>
              </p:cNvSpPr>
              <p:nvPr/>
            </p:nvSpPr>
            <p:spPr bwMode="auto">
              <a:xfrm>
                <a:off x="323850" y="6324600"/>
                <a:ext cx="1073150" cy="246063"/>
              </a:xfrm>
              <a:prstGeom prst="rect">
                <a:avLst/>
              </a:prstGeom>
              <a:noFill/>
              <a:ln w="9525">
                <a:noFill/>
                <a:miter lim="800000"/>
                <a:headEnd/>
                <a:tailEnd/>
              </a:ln>
            </p:spPr>
            <p:txBody>
              <a:bodyPr lIns="0" tIns="0" rIns="0" bIns="0">
                <a:spAutoFit/>
              </a:bodyPr>
              <a:lstStyle/>
              <a:p>
                <a:pPr>
                  <a:defRPr/>
                </a:pPr>
                <a:r>
                  <a:rPr lang="en-US" sz="1477" dirty="0">
                    <a:solidFill>
                      <a:prstClr val="black"/>
                    </a:solidFill>
                    <a:latin typeface="Agency FB" pitchFamily="34" charset="0"/>
                    <a:cs typeface="Arial" pitchFamily="34" charset="0"/>
                  </a:rPr>
                  <a:t>MELAYANI</a:t>
                </a:r>
              </a:p>
            </p:txBody>
          </p:sp>
          <p:sp>
            <p:nvSpPr>
              <p:cNvPr id="14" name="Rectangle 13"/>
              <p:cNvSpPr/>
              <p:nvPr/>
            </p:nvSpPr>
            <p:spPr>
              <a:xfrm>
                <a:off x="152400" y="6375401"/>
                <a:ext cx="152400" cy="169213"/>
              </a:xfrm>
              <a:prstGeom prst="rect">
                <a:avLst/>
              </a:prstGeom>
              <a:solidFill>
                <a:srgbClr val="80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M</a:t>
                </a:r>
              </a:p>
            </p:txBody>
          </p:sp>
        </p:grpSp>
      </p:grpSp>
    </p:spTree>
  </p:cSld>
  <p:clrMapOvr>
    <a:masterClrMapping/>
  </p:clrMapOvr>
  <p:transition spd="med">
    <p:pull/>
    <p:sndAc>
      <p:stSnd>
        <p:snd r:embed="rId2"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down)">
                                      <p:cBhvr>
                                        <p:cTn id="7" dur="580">
                                          <p:stCondLst>
                                            <p:cond delay="0"/>
                                          </p:stCondLst>
                                        </p:cTn>
                                        <p:tgtEl>
                                          <p:spTgt spid="47"/>
                                        </p:tgtEl>
                                      </p:cBhvr>
                                    </p:animEffect>
                                    <p:anim calcmode="lin" valueType="num">
                                      <p:cBhvr>
                                        <p:cTn id="8" dur="1822" tmFilter="0,0; 0.14,0.36; 0.43,0.73; 0.71,0.91; 1.0,1.0">
                                          <p:stCondLst>
                                            <p:cond delay="0"/>
                                          </p:stCondLst>
                                        </p:cTn>
                                        <p:tgtEl>
                                          <p:spTgt spid="4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7"/>
                                        </p:tgtEl>
                                        <p:attrNameLst>
                                          <p:attrName>ppt_y</p:attrName>
                                        </p:attrNameLst>
                                      </p:cBhvr>
                                      <p:tavLst>
                                        <p:tav tm="0" fmla="#ppt_y-sin(pi*$)/81">
                                          <p:val>
                                            <p:fltVal val="0"/>
                                          </p:val>
                                        </p:tav>
                                        <p:tav tm="100000">
                                          <p:val>
                                            <p:fltVal val="1"/>
                                          </p:val>
                                        </p:tav>
                                      </p:tavLst>
                                    </p:anim>
                                    <p:animScale>
                                      <p:cBhvr>
                                        <p:cTn id="13" dur="26">
                                          <p:stCondLst>
                                            <p:cond delay="650"/>
                                          </p:stCondLst>
                                        </p:cTn>
                                        <p:tgtEl>
                                          <p:spTgt spid="47"/>
                                        </p:tgtEl>
                                      </p:cBhvr>
                                      <p:to x="100000" y="60000"/>
                                    </p:animScale>
                                    <p:animScale>
                                      <p:cBhvr>
                                        <p:cTn id="14" dur="166" decel="50000">
                                          <p:stCondLst>
                                            <p:cond delay="676"/>
                                          </p:stCondLst>
                                        </p:cTn>
                                        <p:tgtEl>
                                          <p:spTgt spid="47"/>
                                        </p:tgtEl>
                                      </p:cBhvr>
                                      <p:to x="100000" y="100000"/>
                                    </p:animScale>
                                    <p:animScale>
                                      <p:cBhvr>
                                        <p:cTn id="15" dur="26">
                                          <p:stCondLst>
                                            <p:cond delay="1312"/>
                                          </p:stCondLst>
                                        </p:cTn>
                                        <p:tgtEl>
                                          <p:spTgt spid="47"/>
                                        </p:tgtEl>
                                      </p:cBhvr>
                                      <p:to x="100000" y="80000"/>
                                    </p:animScale>
                                    <p:animScale>
                                      <p:cBhvr>
                                        <p:cTn id="16" dur="166" decel="50000">
                                          <p:stCondLst>
                                            <p:cond delay="1338"/>
                                          </p:stCondLst>
                                        </p:cTn>
                                        <p:tgtEl>
                                          <p:spTgt spid="47"/>
                                        </p:tgtEl>
                                      </p:cBhvr>
                                      <p:to x="100000" y="100000"/>
                                    </p:animScale>
                                    <p:animScale>
                                      <p:cBhvr>
                                        <p:cTn id="17" dur="26">
                                          <p:stCondLst>
                                            <p:cond delay="1642"/>
                                          </p:stCondLst>
                                        </p:cTn>
                                        <p:tgtEl>
                                          <p:spTgt spid="47"/>
                                        </p:tgtEl>
                                      </p:cBhvr>
                                      <p:to x="100000" y="90000"/>
                                    </p:animScale>
                                    <p:animScale>
                                      <p:cBhvr>
                                        <p:cTn id="18" dur="166" decel="50000">
                                          <p:stCondLst>
                                            <p:cond delay="1668"/>
                                          </p:stCondLst>
                                        </p:cTn>
                                        <p:tgtEl>
                                          <p:spTgt spid="47"/>
                                        </p:tgtEl>
                                      </p:cBhvr>
                                      <p:to x="100000" y="100000"/>
                                    </p:animScale>
                                    <p:animScale>
                                      <p:cBhvr>
                                        <p:cTn id="19" dur="26">
                                          <p:stCondLst>
                                            <p:cond delay="1808"/>
                                          </p:stCondLst>
                                        </p:cTn>
                                        <p:tgtEl>
                                          <p:spTgt spid="47"/>
                                        </p:tgtEl>
                                      </p:cBhvr>
                                      <p:to x="100000" y="95000"/>
                                    </p:animScale>
                                    <p:animScale>
                                      <p:cBhvr>
                                        <p:cTn id="20" dur="166" decel="50000">
                                          <p:stCondLst>
                                            <p:cond delay="1834"/>
                                          </p:stCondLst>
                                        </p:cTn>
                                        <p:tgtEl>
                                          <p:spTgt spid="47"/>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wipe(down)">
                                      <p:cBhvr>
                                        <p:cTn id="25" dur="580">
                                          <p:stCondLst>
                                            <p:cond delay="0"/>
                                          </p:stCondLst>
                                        </p:cTn>
                                        <p:tgtEl>
                                          <p:spTgt spid="46"/>
                                        </p:tgtEl>
                                      </p:cBhvr>
                                    </p:animEffect>
                                    <p:anim calcmode="lin" valueType="num">
                                      <p:cBhvr>
                                        <p:cTn id="26" dur="1822" tmFilter="0,0; 0.14,0.36; 0.43,0.73; 0.71,0.91; 1.0,1.0">
                                          <p:stCondLst>
                                            <p:cond delay="0"/>
                                          </p:stCondLst>
                                        </p:cTn>
                                        <p:tgtEl>
                                          <p:spTgt spid="46"/>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6"/>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46"/>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46"/>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46"/>
                                        </p:tgtEl>
                                        <p:attrNameLst>
                                          <p:attrName>ppt_y</p:attrName>
                                        </p:attrNameLst>
                                      </p:cBhvr>
                                      <p:tavLst>
                                        <p:tav tm="0" fmla="#ppt_y-sin(pi*$)/81">
                                          <p:val>
                                            <p:fltVal val="0"/>
                                          </p:val>
                                        </p:tav>
                                        <p:tav tm="100000">
                                          <p:val>
                                            <p:fltVal val="1"/>
                                          </p:val>
                                        </p:tav>
                                      </p:tavLst>
                                    </p:anim>
                                    <p:animScale>
                                      <p:cBhvr>
                                        <p:cTn id="31" dur="26">
                                          <p:stCondLst>
                                            <p:cond delay="650"/>
                                          </p:stCondLst>
                                        </p:cTn>
                                        <p:tgtEl>
                                          <p:spTgt spid="46"/>
                                        </p:tgtEl>
                                      </p:cBhvr>
                                      <p:to x="100000" y="60000"/>
                                    </p:animScale>
                                    <p:animScale>
                                      <p:cBhvr>
                                        <p:cTn id="32" dur="166" decel="50000">
                                          <p:stCondLst>
                                            <p:cond delay="676"/>
                                          </p:stCondLst>
                                        </p:cTn>
                                        <p:tgtEl>
                                          <p:spTgt spid="46"/>
                                        </p:tgtEl>
                                      </p:cBhvr>
                                      <p:to x="100000" y="100000"/>
                                    </p:animScale>
                                    <p:animScale>
                                      <p:cBhvr>
                                        <p:cTn id="33" dur="26">
                                          <p:stCondLst>
                                            <p:cond delay="1312"/>
                                          </p:stCondLst>
                                        </p:cTn>
                                        <p:tgtEl>
                                          <p:spTgt spid="46"/>
                                        </p:tgtEl>
                                      </p:cBhvr>
                                      <p:to x="100000" y="80000"/>
                                    </p:animScale>
                                    <p:animScale>
                                      <p:cBhvr>
                                        <p:cTn id="34" dur="166" decel="50000">
                                          <p:stCondLst>
                                            <p:cond delay="1338"/>
                                          </p:stCondLst>
                                        </p:cTn>
                                        <p:tgtEl>
                                          <p:spTgt spid="46"/>
                                        </p:tgtEl>
                                      </p:cBhvr>
                                      <p:to x="100000" y="100000"/>
                                    </p:animScale>
                                    <p:animScale>
                                      <p:cBhvr>
                                        <p:cTn id="35" dur="26">
                                          <p:stCondLst>
                                            <p:cond delay="1642"/>
                                          </p:stCondLst>
                                        </p:cTn>
                                        <p:tgtEl>
                                          <p:spTgt spid="46"/>
                                        </p:tgtEl>
                                      </p:cBhvr>
                                      <p:to x="100000" y="90000"/>
                                    </p:animScale>
                                    <p:animScale>
                                      <p:cBhvr>
                                        <p:cTn id="36" dur="166" decel="50000">
                                          <p:stCondLst>
                                            <p:cond delay="1668"/>
                                          </p:stCondLst>
                                        </p:cTn>
                                        <p:tgtEl>
                                          <p:spTgt spid="46"/>
                                        </p:tgtEl>
                                      </p:cBhvr>
                                      <p:to x="100000" y="100000"/>
                                    </p:animScale>
                                    <p:animScale>
                                      <p:cBhvr>
                                        <p:cTn id="37" dur="26">
                                          <p:stCondLst>
                                            <p:cond delay="1808"/>
                                          </p:stCondLst>
                                        </p:cTn>
                                        <p:tgtEl>
                                          <p:spTgt spid="46"/>
                                        </p:tgtEl>
                                      </p:cBhvr>
                                      <p:to x="100000" y="95000"/>
                                    </p:animScale>
                                    <p:animScale>
                                      <p:cBhvr>
                                        <p:cTn id="38" dur="166" decel="50000">
                                          <p:stCondLst>
                                            <p:cond delay="1834"/>
                                          </p:stCondLst>
                                        </p:cTn>
                                        <p:tgtEl>
                                          <p:spTgt spid="4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6" grpId="0">
        <p:bldAsOne/>
      </p:bldGraphic>
      <p:bldP spid="4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r>
              <a:rPr lang="id-ID" altLang="id-ID" sz="2500" dirty="0" smtClean="0"/>
              <a:t>PEJABAT PENETAP ANGKA KREDIT</a:t>
            </a:r>
            <a:endParaRPr lang="en-US" altLang="id-ID" sz="2500" dirty="0"/>
          </a:p>
        </p:txBody>
      </p:sp>
      <p:grpSp>
        <p:nvGrpSpPr>
          <p:cNvPr id="93187" name="Group 3"/>
          <p:cNvGrpSpPr>
            <a:grpSpLocks/>
          </p:cNvGrpSpPr>
          <p:nvPr/>
        </p:nvGrpSpPr>
        <p:grpSpPr bwMode="auto">
          <a:xfrm rot="5400000">
            <a:off x="-418951" y="2961048"/>
            <a:ext cx="3975122" cy="2001937"/>
            <a:chOff x="912" y="1008"/>
            <a:chExt cx="4172" cy="912"/>
          </a:xfrm>
        </p:grpSpPr>
        <p:sp>
          <p:nvSpPr>
            <p:cNvPr id="93188" name="AutoShape 4"/>
            <p:cNvSpPr>
              <a:spLocks noChangeArrowheads="1"/>
            </p:cNvSpPr>
            <p:nvPr/>
          </p:nvSpPr>
          <p:spPr bwMode="gray">
            <a:xfrm>
              <a:off x="912" y="1008"/>
              <a:ext cx="4172" cy="912"/>
            </a:xfrm>
            <a:prstGeom prst="roundRect">
              <a:avLst>
                <a:gd name="adj" fmla="val 10889"/>
              </a:avLst>
            </a:prstGeom>
            <a:gradFill rotWithShape="1">
              <a:gsLst>
                <a:gs pos="0">
                  <a:srgbClr val="DDDDDD"/>
                </a:gs>
                <a:gs pos="50000">
                  <a:srgbClr val="DDDDDD">
                    <a:gamma/>
                    <a:tint val="36471"/>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id-ID"/>
            </a:p>
          </p:txBody>
        </p:sp>
        <p:grpSp>
          <p:nvGrpSpPr>
            <p:cNvPr id="93189" name="Group 5"/>
            <p:cNvGrpSpPr>
              <a:grpSpLocks/>
            </p:cNvGrpSpPr>
            <p:nvPr/>
          </p:nvGrpSpPr>
          <p:grpSpPr bwMode="auto">
            <a:xfrm>
              <a:off x="999" y="1060"/>
              <a:ext cx="1790" cy="790"/>
              <a:chOff x="999" y="1060"/>
              <a:chExt cx="1790" cy="790"/>
            </a:xfrm>
          </p:grpSpPr>
          <p:sp>
            <p:nvSpPr>
              <p:cNvPr id="93190" name="AutoShape 6"/>
              <p:cNvSpPr>
                <a:spLocks noChangeArrowheads="1"/>
              </p:cNvSpPr>
              <p:nvPr/>
            </p:nvSpPr>
            <p:spPr bwMode="gray">
              <a:xfrm>
                <a:off x="999" y="1060"/>
                <a:ext cx="1790" cy="790"/>
              </a:xfrm>
              <a:prstGeom prst="roundRect">
                <a:avLst>
                  <a:gd name="adj" fmla="val 11921"/>
                </a:avLst>
              </a:prstGeom>
              <a:gradFill rotWithShape="1">
                <a:gsLst>
                  <a:gs pos="0">
                    <a:schemeClr val="accent1"/>
                  </a:gs>
                  <a:gs pos="100000">
                    <a:schemeClr val="accent1">
                      <a:gamma/>
                      <a:shade val="69804"/>
                      <a:invGamma/>
                    </a:schemeClr>
                  </a:gs>
                </a:gsLst>
                <a:lin ang="5400000" scaled="1"/>
              </a:gradFill>
              <a:ln w="381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sp>
            <p:nvSpPr>
              <p:cNvPr id="93191" name="Freeform 7"/>
              <p:cNvSpPr>
                <a:spLocks/>
              </p:cNvSpPr>
              <p:nvPr/>
            </p:nvSpPr>
            <p:spPr bwMode="gray">
              <a:xfrm>
                <a:off x="1107" y="1140"/>
                <a:ext cx="383" cy="373"/>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id-ID"/>
              </a:p>
            </p:txBody>
          </p:sp>
          <p:sp>
            <p:nvSpPr>
              <p:cNvPr id="93192" name="Text Box 8"/>
              <p:cNvSpPr txBox="1">
                <a:spLocks noChangeArrowheads="1"/>
              </p:cNvSpPr>
              <p:nvPr/>
            </p:nvSpPr>
            <p:spPr bwMode="gray">
              <a:xfrm rot="16200000">
                <a:off x="1349" y="1155"/>
                <a:ext cx="721" cy="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lgn="ctr"/>
                <a:r>
                  <a:rPr lang="af-ZA" sz="2400" dirty="0">
                    <a:solidFill>
                      <a:srgbClr val="FFFFFF"/>
                    </a:solidFill>
                    <a:effectLst>
                      <a:outerShdw blurRad="38100" dist="38100" dir="2700000" algn="tl">
                        <a:srgbClr val="C0C0C0"/>
                      </a:outerShdw>
                    </a:effectLst>
                  </a:rPr>
                  <a:t>Kepala LKPP</a:t>
                </a:r>
              </a:p>
            </p:txBody>
          </p:sp>
        </p:grpSp>
        <p:sp>
          <p:nvSpPr>
            <p:cNvPr id="93193" name="Text Box 9"/>
            <p:cNvSpPr txBox="1">
              <a:spLocks noChangeArrowheads="1"/>
            </p:cNvSpPr>
            <p:nvPr/>
          </p:nvSpPr>
          <p:spPr bwMode="gray">
            <a:xfrm rot="16200000">
              <a:off x="2914" y="1175"/>
              <a:ext cx="912" cy="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lgn="ctr">
                <a:lnSpc>
                  <a:spcPct val="100000"/>
                </a:lnSpc>
                <a:spcBef>
                  <a:spcPts val="0"/>
                </a:spcBef>
                <a:spcAft>
                  <a:spcPts val="0"/>
                </a:spcAft>
              </a:pPr>
              <a:r>
                <a:rPr lang="af-ZA" b="1" dirty="0">
                  <a:solidFill>
                    <a:srgbClr val="000000"/>
                  </a:solidFill>
                </a:rPr>
                <a:t>JFPPBJ Madya </a:t>
              </a:r>
              <a:endParaRPr lang="id-ID" b="1" dirty="0">
                <a:solidFill>
                  <a:srgbClr val="000000"/>
                </a:solidFill>
              </a:endParaRPr>
            </a:p>
            <a:p>
              <a:pPr lvl="0" algn="ctr">
                <a:lnSpc>
                  <a:spcPct val="100000"/>
                </a:lnSpc>
                <a:spcBef>
                  <a:spcPts val="0"/>
                </a:spcBef>
                <a:spcAft>
                  <a:spcPts val="0"/>
                </a:spcAft>
              </a:pPr>
              <a:r>
                <a:rPr lang="af-ZA" dirty="0" smtClean="0">
                  <a:solidFill>
                    <a:srgbClr val="000000"/>
                  </a:solidFill>
                </a:rPr>
                <a:t>Gol</a:t>
              </a:r>
              <a:r>
                <a:rPr lang="af-ZA" dirty="0">
                  <a:solidFill>
                    <a:srgbClr val="000000"/>
                  </a:solidFill>
                </a:rPr>
                <a:t>.</a:t>
              </a:r>
              <a:r>
                <a:rPr lang="id-ID" dirty="0">
                  <a:solidFill>
                    <a:srgbClr val="000000"/>
                  </a:solidFill>
                </a:rPr>
                <a:t> </a:t>
              </a:r>
              <a:r>
                <a:rPr lang="af-ZA" dirty="0">
                  <a:solidFill>
                    <a:srgbClr val="000000"/>
                  </a:solidFill>
                </a:rPr>
                <a:t>IV/b ke </a:t>
              </a:r>
              <a:r>
                <a:rPr lang="af-ZA" dirty="0" smtClean="0">
                  <a:solidFill>
                    <a:srgbClr val="000000"/>
                  </a:solidFill>
                </a:rPr>
                <a:t>atas</a:t>
              </a:r>
              <a:endParaRPr lang="en-US" altLang="id-ID" dirty="0">
                <a:solidFill>
                  <a:srgbClr val="000000"/>
                </a:solidFill>
              </a:endParaRPr>
            </a:p>
          </p:txBody>
        </p:sp>
      </p:grpSp>
      <p:grpSp>
        <p:nvGrpSpPr>
          <p:cNvPr id="27" name="Group 10"/>
          <p:cNvGrpSpPr>
            <a:grpSpLocks/>
          </p:cNvGrpSpPr>
          <p:nvPr/>
        </p:nvGrpSpPr>
        <p:grpSpPr bwMode="auto">
          <a:xfrm rot="5400000">
            <a:off x="2292861" y="2772948"/>
            <a:ext cx="3992442" cy="2360225"/>
            <a:chOff x="972" y="2016"/>
            <a:chExt cx="3984" cy="929"/>
          </a:xfrm>
        </p:grpSpPr>
        <p:sp>
          <p:nvSpPr>
            <p:cNvPr id="28" name="AutoShape 11"/>
            <p:cNvSpPr>
              <a:spLocks noChangeArrowheads="1"/>
            </p:cNvSpPr>
            <p:nvPr/>
          </p:nvSpPr>
          <p:spPr bwMode="gray">
            <a:xfrm>
              <a:off x="972" y="2033"/>
              <a:ext cx="3984" cy="912"/>
            </a:xfrm>
            <a:prstGeom prst="roundRect">
              <a:avLst>
                <a:gd name="adj" fmla="val 10889"/>
              </a:avLst>
            </a:prstGeom>
            <a:gradFill rotWithShape="1">
              <a:gsLst>
                <a:gs pos="0">
                  <a:srgbClr val="DDDDDD"/>
                </a:gs>
                <a:gs pos="50000">
                  <a:srgbClr val="DDDDDD">
                    <a:gamma/>
                    <a:tint val="39216"/>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id-ID"/>
            </a:p>
          </p:txBody>
        </p:sp>
        <p:grpSp>
          <p:nvGrpSpPr>
            <p:cNvPr id="29" name="Group 12"/>
            <p:cNvGrpSpPr>
              <a:grpSpLocks/>
            </p:cNvGrpSpPr>
            <p:nvPr/>
          </p:nvGrpSpPr>
          <p:grpSpPr bwMode="auto">
            <a:xfrm>
              <a:off x="1066" y="2100"/>
              <a:ext cx="1708" cy="766"/>
              <a:chOff x="1066" y="2100"/>
              <a:chExt cx="1708" cy="766"/>
            </a:xfrm>
          </p:grpSpPr>
          <p:sp>
            <p:nvSpPr>
              <p:cNvPr id="31" name="AutoShape 13"/>
              <p:cNvSpPr>
                <a:spLocks noChangeArrowheads="1"/>
              </p:cNvSpPr>
              <p:nvPr/>
            </p:nvSpPr>
            <p:spPr bwMode="gray">
              <a:xfrm>
                <a:off x="1066" y="2100"/>
                <a:ext cx="1708" cy="766"/>
              </a:xfrm>
              <a:prstGeom prst="roundRect">
                <a:avLst>
                  <a:gd name="adj" fmla="val 11921"/>
                </a:avLst>
              </a:prstGeom>
              <a:gradFill rotWithShape="1">
                <a:gsLst>
                  <a:gs pos="0">
                    <a:schemeClr val="hlink">
                      <a:gamma/>
                      <a:tint val="72549"/>
                      <a:invGamma/>
                    </a:schemeClr>
                  </a:gs>
                  <a:gs pos="100000">
                    <a:schemeClr val="hlink"/>
                  </a:gs>
                </a:gsLst>
                <a:lin ang="5400000" scaled="1"/>
              </a:gradFill>
              <a:ln w="381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sp>
            <p:nvSpPr>
              <p:cNvPr id="32" name="Freeform 14"/>
              <p:cNvSpPr>
                <a:spLocks/>
              </p:cNvSpPr>
              <p:nvPr/>
            </p:nvSpPr>
            <p:spPr bwMode="gray">
              <a:xfrm>
                <a:off x="1159" y="2148"/>
                <a:ext cx="383" cy="373"/>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hlink">
                      <a:gamma/>
                      <a:tint val="42353"/>
                      <a:invGamma/>
                    </a:schemeClr>
                  </a:gs>
                  <a:gs pos="100000">
                    <a:schemeClr val="hlink">
                      <a:alpha val="0"/>
                    </a:schemeClr>
                  </a:gs>
                </a:gsLst>
                <a:lin ang="2700000" scaled="1"/>
              </a:gra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id-ID"/>
              </a:p>
            </p:txBody>
          </p:sp>
          <p:sp>
            <p:nvSpPr>
              <p:cNvPr id="33" name="Text Box 15"/>
              <p:cNvSpPr txBox="1">
                <a:spLocks noChangeArrowheads="1"/>
              </p:cNvSpPr>
              <p:nvPr/>
            </p:nvSpPr>
            <p:spPr bwMode="gray">
              <a:xfrm rot="16200000">
                <a:off x="1523" y="1779"/>
                <a:ext cx="718" cy="1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af-ZA" sz="2000" dirty="0">
                    <a:solidFill>
                      <a:srgbClr val="FFFFFF"/>
                    </a:solidFill>
                    <a:effectLst>
                      <a:outerShdw blurRad="38100" dist="38100" dir="2700000" algn="tl">
                        <a:srgbClr val="C0C0C0"/>
                      </a:outerShdw>
                    </a:effectLst>
                  </a:rPr>
                  <a:t>Pejabat </a:t>
                </a:r>
                <a:r>
                  <a:rPr lang="af-ZA" sz="2000" dirty="0" smtClean="0">
                    <a:solidFill>
                      <a:srgbClr val="FFFFFF"/>
                    </a:solidFill>
                    <a:effectLst>
                      <a:outerShdw blurRad="38100" dist="38100" dir="2700000" algn="tl">
                        <a:srgbClr val="C0C0C0"/>
                      </a:outerShdw>
                    </a:effectLst>
                  </a:rPr>
                  <a:t>Eselon </a:t>
                </a:r>
                <a:r>
                  <a:rPr lang="af-ZA" sz="2000" dirty="0">
                    <a:solidFill>
                      <a:srgbClr val="FFFFFF"/>
                    </a:solidFill>
                    <a:effectLst>
                      <a:outerShdw blurRad="38100" dist="38100" dir="2700000" algn="tl">
                        <a:srgbClr val="C0C0C0"/>
                      </a:outerShdw>
                    </a:effectLst>
                  </a:rPr>
                  <a:t>II </a:t>
                </a:r>
                <a:r>
                  <a:rPr lang="af-ZA" sz="2000" dirty="0" smtClean="0">
                    <a:solidFill>
                      <a:srgbClr val="FFFFFF"/>
                    </a:solidFill>
                    <a:effectLst>
                      <a:outerShdw blurRad="38100" dist="38100" dir="2700000" algn="tl">
                        <a:srgbClr val="C0C0C0"/>
                      </a:outerShdw>
                    </a:effectLst>
                  </a:rPr>
                  <a:t>LKPP</a:t>
                </a:r>
                <a:r>
                  <a:rPr lang="id-ID" sz="2000" dirty="0" smtClean="0">
                    <a:solidFill>
                      <a:srgbClr val="FFFFFF"/>
                    </a:solidFill>
                    <a:effectLst>
                      <a:outerShdw blurRad="38100" dist="38100" dir="2700000" algn="tl">
                        <a:srgbClr val="C0C0C0"/>
                      </a:outerShdw>
                    </a:effectLst>
                  </a:rPr>
                  <a:t> / </a:t>
                </a:r>
                <a:r>
                  <a:rPr lang="af-ZA" sz="2000" dirty="0">
                    <a:solidFill>
                      <a:srgbClr val="FFFFFF"/>
                    </a:solidFill>
                    <a:effectLst>
                      <a:outerShdw blurRad="38100" dist="38100" dir="2700000" algn="tl">
                        <a:srgbClr val="C0C0C0"/>
                      </a:outerShdw>
                    </a:effectLst>
                  </a:rPr>
                  <a:t>Instansi Luar </a:t>
                </a:r>
                <a:r>
                  <a:rPr lang="af-ZA" sz="2000" dirty="0" smtClean="0">
                    <a:solidFill>
                      <a:srgbClr val="FFFFFF"/>
                    </a:solidFill>
                    <a:effectLst>
                      <a:outerShdw blurRad="38100" dist="38100" dir="2700000" algn="tl">
                        <a:srgbClr val="C0C0C0"/>
                      </a:outerShdw>
                    </a:effectLst>
                  </a:rPr>
                  <a:t>LKPP</a:t>
                </a:r>
                <a:endParaRPr lang="af-ZA" sz="2000" dirty="0">
                  <a:solidFill>
                    <a:srgbClr val="FFFFFF"/>
                  </a:solidFill>
                  <a:effectLst>
                    <a:outerShdw blurRad="38100" dist="38100" dir="2700000" algn="tl">
                      <a:srgbClr val="C0C0C0"/>
                    </a:outerShdw>
                  </a:effectLst>
                </a:endParaRPr>
              </a:p>
            </p:txBody>
          </p:sp>
        </p:grpSp>
        <p:sp>
          <p:nvSpPr>
            <p:cNvPr id="30" name="Text Box 16"/>
            <p:cNvSpPr txBox="1">
              <a:spLocks noChangeArrowheads="1"/>
            </p:cNvSpPr>
            <p:nvPr/>
          </p:nvSpPr>
          <p:spPr bwMode="gray">
            <a:xfrm rot="16200000">
              <a:off x="2872" y="2112"/>
              <a:ext cx="921" cy="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lgn="ctr">
                <a:lnSpc>
                  <a:spcPct val="100000"/>
                </a:lnSpc>
                <a:spcBef>
                  <a:spcPts val="0"/>
                </a:spcBef>
                <a:spcAft>
                  <a:spcPts val="0"/>
                </a:spcAft>
              </a:pPr>
              <a:r>
                <a:rPr lang="af-ZA" b="1" dirty="0">
                  <a:cs typeface="Arial" pitchFamily="34" charset="0"/>
                </a:rPr>
                <a:t>JFPPBJ  </a:t>
              </a:r>
              <a:r>
                <a:rPr lang="af-ZA" b="1" dirty="0">
                  <a:solidFill>
                    <a:srgbClr val="000000"/>
                  </a:solidFill>
                </a:rPr>
                <a:t>Pertama</a:t>
              </a:r>
              <a:r>
                <a:rPr lang="af-ZA" b="1" dirty="0">
                  <a:cs typeface="Arial" pitchFamily="34" charset="0"/>
                </a:rPr>
                <a:t> – </a:t>
              </a:r>
              <a:r>
                <a:rPr lang="af-ZA" b="1" dirty="0" smtClean="0">
                  <a:cs typeface="Arial" pitchFamily="34" charset="0"/>
                </a:rPr>
                <a:t>Madya</a:t>
              </a:r>
              <a:r>
                <a:rPr lang="id-ID" b="1" dirty="0" smtClean="0">
                  <a:cs typeface="Arial" pitchFamily="34" charset="0"/>
                </a:rPr>
                <a:t> </a:t>
              </a:r>
            </a:p>
            <a:p>
              <a:pPr lvl="0" algn="ctr">
                <a:lnSpc>
                  <a:spcPct val="100000"/>
                </a:lnSpc>
                <a:spcBef>
                  <a:spcPts val="0"/>
                </a:spcBef>
                <a:spcAft>
                  <a:spcPts val="0"/>
                </a:spcAft>
              </a:pPr>
              <a:r>
                <a:rPr lang="af-ZA" dirty="0">
                  <a:solidFill>
                    <a:srgbClr val="000000"/>
                  </a:solidFill>
                </a:rPr>
                <a:t>Gol.</a:t>
              </a:r>
              <a:r>
                <a:rPr lang="id-ID" dirty="0">
                  <a:solidFill>
                    <a:srgbClr val="000000"/>
                  </a:solidFill>
                </a:rPr>
                <a:t> </a:t>
              </a:r>
              <a:r>
                <a:rPr lang="af-ZA" dirty="0">
                  <a:solidFill>
                    <a:srgbClr val="000000"/>
                  </a:solidFill>
                </a:rPr>
                <a:t>III/a - IV/a</a:t>
              </a:r>
              <a:r>
                <a:rPr lang="id-ID" dirty="0">
                  <a:solidFill>
                    <a:srgbClr val="000000"/>
                  </a:solidFill>
                </a:rPr>
                <a:t> </a:t>
              </a:r>
            </a:p>
            <a:p>
              <a:pPr lvl="0" algn="ctr">
                <a:lnSpc>
                  <a:spcPct val="100000"/>
                </a:lnSpc>
                <a:spcBef>
                  <a:spcPts val="0"/>
                </a:spcBef>
                <a:spcAft>
                  <a:spcPts val="0"/>
                </a:spcAft>
              </a:pPr>
              <a:r>
                <a:rPr lang="af-ZA" dirty="0">
                  <a:solidFill>
                    <a:srgbClr val="000000"/>
                  </a:solidFill>
                </a:rPr>
                <a:t>di Unit Kerja </a:t>
              </a:r>
              <a:r>
                <a:rPr lang="af-ZA" dirty="0" smtClean="0">
                  <a:solidFill>
                    <a:srgbClr val="000000"/>
                  </a:solidFill>
                </a:rPr>
                <a:t>LKPP</a:t>
              </a:r>
              <a:r>
                <a:rPr lang="id-ID" dirty="0" smtClean="0">
                  <a:solidFill>
                    <a:srgbClr val="000000"/>
                  </a:solidFill>
                </a:rPr>
                <a:t> / </a:t>
              </a:r>
              <a:r>
                <a:rPr lang="af-ZA" dirty="0">
                  <a:solidFill>
                    <a:srgbClr val="000000"/>
                  </a:solidFill>
                </a:rPr>
                <a:t>Unit Kerja </a:t>
              </a:r>
              <a:r>
                <a:rPr lang="id-ID" dirty="0" smtClean="0">
                  <a:solidFill>
                    <a:srgbClr val="000000"/>
                  </a:solidFill>
                </a:rPr>
                <a:t>Instansi</a:t>
              </a:r>
              <a:endParaRPr lang="af-ZA" dirty="0">
                <a:solidFill>
                  <a:srgbClr val="000000"/>
                </a:solidFill>
              </a:endParaRPr>
            </a:p>
          </p:txBody>
        </p:sp>
      </p:grpSp>
      <p:grpSp>
        <p:nvGrpSpPr>
          <p:cNvPr id="3" name="Group 2"/>
          <p:cNvGrpSpPr/>
          <p:nvPr/>
        </p:nvGrpSpPr>
        <p:grpSpPr>
          <a:xfrm>
            <a:off x="5901945" y="1988839"/>
            <a:ext cx="2355140" cy="3960442"/>
            <a:chOff x="6027617" y="1916831"/>
            <a:chExt cx="2355140" cy="5271348"/>
          </a:xfrm>
        </p:grpSpPr>
        <p:grpSp>
          <p:nvGrpSpPr>
            <p:cNvPr id="2" name="Group 1"/>
            <p:cNvGrpSpPr/>
            <p:nvPr/>
          </p:nvGrpSpPr>
          <p:grpSpPr>
            <a:xfrm>
              <a:off x="6027617" y="1916831"/>
              <a:ext cx="2355140" cy="5271348"/>
              <a:chOff x="5722420" y="377317"/>
              <a:chExt cx="2355140" cy="7157799"/>
            </a:xfrm>
          </p:grpSpPr>
          <p:sp>
            <p:nvSpPr>
              <p:cNvPr id="93202" name="AutoShape 18"/>
              <p:cNvSpPr>
                <a:spLocks noChangeArrowheads="1"/>
              </p:cNvSpPr>
              <p:nvPr/>
            </p:nvSpPr>
            <p:spPr bwMode="gray">
              <a:xfrm rot="5400000">
                <a:off x="3305847" y="2814331"/>
                <a:ext cx="7157799" cy="2283772"/>
              </a:xfrm>
              <a:prstGeom prst="roundRect">
                <a:avLst>
                  <a:gd name="adj" fmla="val 10889"/>
                </a:avLst>
              </a:prstGeom>
              <a:gradFill rotWithShape="1">
                <a:gsLst>
                  <a:gs pos="0">
                    <a:srgbClr val="DDDDDD"/>
                  </a:gs>
                  <a:gs pos="50000">
                    <a:srgbClr val="DDDDDD">
                      <a:gamma/>
                      <a:tint val="48627"/>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id-ID"/>
              </a:p>
            </p:txBody>
          </p:sp>
          <p:grpSp>
            <p:nvGrpSpPr>
              <p:cNvPr id="93203" name="Group 19"/>
              <p:cNvGrpSpPr>
                <a:grpSpLocks/>
              </p:cNvGrpSpPr>
              <p:nvPr/>
            </p:nvGrpSpPr>
            <p:grpSpPr bwMode="auto">
              <a:xfrm rot="5400000">
                <a:off x="5386705" y="990911"/>
                <a:ext cx="2954332" cy="1954054"/>
                <a:chOff x="1292" y="2618"/>
                <a:chExt cx="1790" cy="1369"/>
              </a:xfrm>
            </p:grpSpPr>
            <p:sp>
              <p:nvSpPr>
                <p:cNvPr id="93204" name="AutoShape 20"/>
                <p:cNvSpPr>
                  <a:spLocks noChangeArrowheads="1"/>
                </p:cNvSpPr>
                <p:nvPr/>
              </p:nvSpPr>
              <p:spPr bwMode="gray">
                <a:xfrm rot="16200000">
                  <a:off x="1382" y="2665"/>
                  <a:ext cx="1349" cy="1295"/>
                </a:xfrm>
                <a:prstGeom prst="roundRect">
                  <a:avLst>
                    <a:gd name="adj" fmla="val 11921"/>
                  </a:avLst>
                </a:prstGeom>
                <a:gradFill rotWithShape="1">
                  <a:gsLst>
                    <a:gs pos="0">
                      <a:schemeClr val="folHlink">
                        <a:gamma/>
                        <a:tint val="63529"/>
                        <a:invGamma/>
                      </a:schemeClr>
                    </a:gs>
                    <a:gs pos="100000">
                      <a:schemeClr val="folHlink"/>
                    </a:gs>
                  </a:gsLst>
                  <a:lin ang="5400000" scaled="1"/>
                </a:gradFill>
                <a:ln w="381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sp>
              <p:nvSpPr>
                <p:cNvPr id="93205" name="Freeform 21"/>
                <p:cNvSpPr>
                  <a:spLocks/>
                </p:cNvSpPr>
                <p:nvPr/>
              </p:nvSpPr>
              <p:spPr bwMode="gray">
                <a:xfrm>
                  <a:off x="1478" y="2742"/>
                  <a:ext cx="383" cy="373"/>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folHlink">
                        <a:gamma/>
                        <a:tint val="48627"/>
                        <a:invGamma/>
                      </a:schemeClr>
                    </a:gs>
                    <a:gs pos="100000">
                      <a:schemeClr val="folHlink">
                        <a:alpha val="0"/>
                      </a:schemeClr>
                    </a:gs>
                  </a:gsLst>
                  <a:lin ang="2700000" scaled="1"/>
                </a:gra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id-ID"/>
                </a:p>
              </p:txBody>
            </p:sp>
            <p:sp>
              <p:nvSpPr>
                <p:cNvPr id="34" name="AutoShape 20"/>
                <p:cNvSpPr>
                  <a:spLocks noChangeArrowheads="1"/>
                </p:cNvSpPr>
                <p:nvPr/>
              </p:nvSpPr>
              <p:spPr bwMode="gray">
                <a:xfrm rot="16200000">
                  <a:off x="1512" y="2398"/>
                  <a:ext cx="1349" cy="1790"/>
                </a:xfrm>
                <a:prstGeom prst="roundRect">
                  <a:avLst>
                    <a:gd name="adj" fmla="val 11921"/>
                  </a:avLst>
                </a:prstGeom>
                <a:gradFill rotWithShape="1">
                  <a:gsLst>
                    <a:gs pos="0">
                      <a:schemeClr val="folHlink">
                        <a:gamma/>
                        <a:tint val="63529"/>
                        <a:invGamma/>
                      </a:schemeClr>
                    </a:gs>
                    <a:gs pos="100000">
                      <a:schemeClr val="folHlink"/>
                    </a:gs>
                  </a:gsLst>
                  <a:lin ang="5400000" scaled="1"/>
                </a:gradFill>
                <a:ln w="381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sp>
              <p:nvSpPr>
                <p:cNvPr id="35" name="Freeform 21"/>
                <p:cNvSpPr>
                  <a:spLocks/>
                </p:cNvSpPr>
                <p:nvPr/>
              </p:nvSpPr>
              <p:spPr bwMode="gray">
                <a:xfrm>
                  <a:off x="1361" y="2722"/>
                  <a:ext cx="443" cy="373"/>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folHlink">
                        <a:gamma/>
                        <a:tint val="48627"/>
                        <a:invGamma/>
                      </a:schemeClr>
                    </a:gs>
                    <a:gs pos="100000">
                      <a:schemeClr val="folHlink">
                        <a:alpha val="0"/>
                      </a:schemeClr>
                    </a:gs>
                  </a:gsLst>
                  <a:lin ang="2700000" scaled="1"/>
                </a:gra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id-ID"/>
                </a:p>
              </p:txBody>
            </p:sp>
          </p:grpSp>
          <p:sp>
            <p:nvSpPr>
              <p:cNvPr id="93207" name="Text Box 23"/>
              <p:cNvSpPr txBox="1">
                <a:spLocks noChangeArrowheads="1"/>
              </p:cNvSpPr>
              <p:nvPr/>
            </p:nvSpPr>
            <p:spPr bwMode="gray">
              <a:xfrm>
                <a:off x="5722420" y="3859232"/>
                <a:ext cx="2355140" cy="1203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lgn="ctr">
                  <a:lnSpc>
                    <a:spcPct val="100000"/>
                  </a:lnSpc>
                  <a:spcBef>
                    <a:spcPts val="0"/>
                  </a:spcBef>
                  <a:spcAft>
                    <a:spcPts val="0"/>
                  </a:spcAft>
                </a:pPr>
                <a:r>
                  <a:rPr lang="af-ZA" b="1" dirty="0">
                    <a:cs typeface="Arial" pitchFamily="34" charset="0"/>
                  </a:rPr>
                  <a:t>JFPPBJ Pertama – </a:t>
                </a:r>
                <a:r>
                  <a:rPr lang="af-ZA" b="1" dirty="0" smtClean="0">
                    <a:cs typeface="Arial" pitchFamily="34" charset="0"/>
                  </a:rPr>
                  <a:t>Madya</a:t>
                </a:r>
                <a:endParaRPr lang="id-ID" b="1" dirty="0" smtClean="0">
                  <a:cs typeface="Arial" pitchFamily="34" charset="0"/>
                </a:endParaRPr>
              </a:p>
              <a:p>
                <a:pPr lvl="0" algn="ctr">
                  <a:lnSpc>
                    <a:spcPct val="100000"/>
                  </a:lnSpc>
                  <a:spcBef>
                    <a:spcPts val="0"/>
                  </a:spcBef>
                  <a:spcAft>
                    <a:spcPts val="0"/>
                  </a:spcAft>
                </a:pPr>
                <a:r>
                  <a:rPr lang="af-ZA" dirty="0">
                    <a:solidFill>
                      <a:srgbClr val="000000"/>
                    </a:solidFill>
                  </a:rPr>
                  <a:t>Gol.</a:t>
                </a:r>
                <a:r>
                  <a:rPr lang="id-ID" dirty="0">
                    <a:solidFill>
                      <a:srgbClr val="000000"/>
                    </a:solidFill>
                  </a:rPr>
                  <a:t> </a:t>
                </a:r>
                <a:r>
                  <a:rPr lang="af-ZA" dirty="0">
                    <a:solidFill>
                      <a:srgbClr val="000000"/>
                    </a:solidFill>
                  </a:rPr>
                  <a:t>III/a - IV/a</a:t>
                </a:r>
              </a:p>
              <a:p>
                <a:pPr lvl="0" algn="ctr">
                  <a:lnSpc>
                    <a:spcPct val="100000"/>
                  </a:lnSpc>
                  <a:spcBef>
                    <a:spcPts val="0"/>
                  </a:spcBef>
                  <a:spcAft>
                    <a:spcPts val="0"/>
                  </a:spcAft>
                </a:pPr>
                <a:r>
                  <a:rPr lang="af-ZA" dirty="0">
                    <a:solidFill>
                      <a:srgbClr val="000000"/>
                    </a:solidFill>
                  </a:rPr>
                  <a:t>Tingkat </a:t>
                </a:r>
                <a:r>
                  <a:rPr lang="af-ZA" dirty="0" smtClean="0">
                    <a:solidFill>
                      <a:srgbClr val="000000"/>
                    </a:solidFill>
                  </a:rPr>
                  <a:t>Provinsi</a:t>
                </a:r>
                <a:r>
                  <a:rPr lang="id-ID" dirty="0" smtClean="0">
                    <a:solidFill>
                      <a:srgbClr val="000000"/>
                    </a:solidFill>
                  </a:rPr>
                  <a:t> / Kabupaten / Kota</a:t>
                </a:r>
                <a:endParaRPr lang="en-US" dirty="0">
                  <a:solidFill>
                    <a:srgbClr val="000000"/>
                  </a:solidFill>
                </a:endParaRPr>
              </a:p>
            </p:txBody>
          </p:sp>
        </p:grpSp>
        <p:sp>
          <p:nvSpPr>
            <p:cNvPr id="36" name="Text Box 22"/>
            <p:cNvSpPr txBox="1">
              <a:spLocks noChangeArrowheads="1"/>
            </p:cNvSpPr>
            <p:nvPr/>
          </p:nvSpPr>
          <p:spPr bwMode="gray">
            <a:xfrm>
              <a:off x="6203279" y="2429576"/>
              <a:ext cx="1925507" cy="762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lgn="ctr"/>
              <a:r>
                <a:rPr lang="af-ZA" sz="2000" dirty="0">
                  <a:solidFill>
                    <a:srgbClr val="FFFFFF"/>
                  </a:solidFill>
                  <a:effectLst>
                    <a:outerShdw blurRad="38100" dist="38100" dir="2700000" algn="tl">
                      <a:srgbClr val="C0C0C0"/>
                    </a:outerShdw>
                  </a:effectLst>
                </a:rPr>
                <a:t>Sekda Provinsi </a:t>
              </a:r>
              <a:r>
                <a:rPr lang="id-ID" sz="2000" dirty="0">
                  <a:solidFill>
                    <a:srgbClr val="FFFFFF"/>
                  </a:solidFill>
                  <a:effectLst>
                    <a:outerShdw blurRad="38100" dist="38100" dir="2700000" algn="tl">
                      <a:srgbClr val="C0C0C0"/>
                    </a:outerShdw>
                  </a:effectLst>
                </a:rPr>
                <a:t>/ Kabupaten / Kota</a:t>
              </a:r>
              <a:endParaRPr lang="en-US" sz="2000" dirty="0">
                <a:solidFill>
                  <a:srgbClr val="FFFFFF"/>
                </a:solidFill>
                <a:effectLst>
                  <a:outerShdw blurRad="38100" dist="38100" dir="2700000" algn="tl">
                    <a:srgbClr val="C0C0C0"/>
                  </a:outerShdw>
                </a:effectLst>
              </a:endParaRPr>
            </a:p>
          </p:txBody>
        </p:sp>
      </p:grpSp>
      <p:sp>
        <p:nvSpPr>
          <p:cNvPr id="38" name="Right Arrow 37">
            <a:hlinkClick r:id="rId3" action="ppaction://hlinkfile"/>
          </p:cNvPr>
          <p:cNvSpPr/>
          <p:nvPr/>
        </p:nvSpPr>
        <p:spPr>
          <a:xfrm>
            <a:off x="8408863" y="506611"/>
            <a:ext cx="533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
        <p:nvSpPr>
          <p:cNvPr id="39" name="Right Arrow 38">
            <a:hlinkClick r:id="rId4" action="ppaction://hlinkfile"/>
          </p:cNvPr>
          <p:cNvSpPr/>
          <p:nvPr/>
        </p:nvSpPr>
        <p:spPr>
          <a:xfrm>
            <a:off x="8431088" y="1395189"/>
            <a:ext cx="533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
        <p:nvSpPr>
          <p:cNvPr id="40" name="Right Arrow 39">
            <a:hlinkClick r:id="rId5" action="ppaction://hlinkfile"/>
          </p:cNvPr>
          <p:cNvSpPr/>
          <p:nvPr/>
        </p:nvSpPr>
        <p:spPr>
          <a:xfrm>
            <a:off x="8431088" y="2243336"/>
            <a:ext cx="533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pic>
        <p:nvPicPr>
          <p:cNvPr id="41" name="Picture 40"/>
          <p:cNvPicPr>
            <a:picLocks noChangeAspect="1"/>
          </p:cNvPicPr>
          <p:nvPr/>
        </p:nvPicPr>
        <p:blipFill rotWithShape="1">
          <a:blip r:embed="rId6"/>
          <a:srcRect l="11169" t="14245" r="9752" b="30230"/>
          <a:stretch/>
        </p:blipFill>
        <p:spPr>
          <a:xfrm rot="458557">
            <a:off x="833297" y="952466"/>
            <a:ext cx="955173" cy="376827"/>
          </a:xfrm>
          <a:prstGeom prst="rect">
            <a:avLst/>
          </a:prstGeom>
        </p:spPr>
      </p:pic>
      <p:grpSp>
        <p:nvGrpSpPr>
          <p:cNvPr id="37" name="Group 16"/>
          <p:cNvGrpSpPr>
            <a:grpSpLocks/>
          </p:cNvGrpSpPr>
          <p:nvPr/>
        </p:nvGrpSpPr>
        <p:grpSpPr bwMode="auto">
          <a:xfrm>
            <a:off x="0" y="6477000"/>
            <a:ext cx="9144000" cy="381000"/>
            <a:chOff x="0" y="6477000"/>
            <a:chExt cx="9906000" cy="381000"/>
          </a:xfrm>
        </p:grpSpPr>
        <p:sp>
          <p:nvSpPr>
            <p:cNvPr id="42" name="Rectangle 41"/>
            <p:cNvSpPr/>
            <p:nvPr/>
          </p:nvSpPr>
          <p:spPr>
            <a:xfrm>
              <a:off x="0" y="6477000"/>
              <a:ext cx="9906000" cy="381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43" name="Group 20"/>
            <p:cNvGrpSpPr>
              <a:grpSpLocks/>
            </p:cNvGrpSpPr>
            <p:nvPr/>
          </p:nvGrpSpPr>
          <p:grpSpPr bwMode="auto">
            <a:xfrm>
              <a:off x="381000" y="6540500"/>
              <a:ext cx="1016000" cy="246248"/>
              <a:chOff x="152400" y="6330950"/>
              <a:chExt cx="1016000" cy="246248"/>
            </a:xfrm>
          </p:grpSpPr>
          <p:sp>
            <p:nvSpPr>
              <p:cNvPr id="56" name="TextBox 21"/>
              <p:cNvSpPr txBox="1">
                <a:spLocks noChangeArrowheads="1"/>
              </p:cNvSpPr>
              <p:nvPr/>
            </p:nvSpPr>
            <p:spPr bwMode="auto">
              <a:xfrm>
                <a:off x="325173" y="6330950"/>
                <a:ext cx="84269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VISIONER</a:t>
                </a:r>
              </a:p>
            </p:txBody>
          </p:sp>
          <p:sp>
            <p:nvSpPr>
              <p:cNvPr id="57" name="Rectangle 56"/>
              <p:cNvSpPr/>
              <p:nvPr/>
            </p:nvSpPr>
            <p:spPr>
              <a:xfrm>
                <a:off x="152400" y="6375401"/>
                <a:ext cx="152400" cy="169213"/>
              </a:xfrm>
              <a:prstGeom prst="rect">
                <a:avLst/>
              </a:prstGeom>
              <a:solidFill>
                <a:srgbClr val="FF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V</a:t>
                </a:r>
              </a:p>
            </p:txBody>
          </p:sp>
        </p:grpSp>
        <p:grpSp>
          <p:nvGrpSpPr>
            <p:cNvPr id="44" name="Group 21"/>
            <p:cNvGrpSpPr>
              <a:grpSpLocks/>
            </p:cNvGrpSpPr>
            <p:nvPr/>
          </p:nvGrpSpPr>
          <p:grpSpPr bwMode="auto">
            <a:xfrm>
              <a:off x="2260600" y="6540500"/>
              <a:ext cx="1016000" cy="246248"/>
              <a:chOff x="152400" y="6330950"/>
              <a:chExt cx="1016000" cy="246248"/>
            </a:xfrm>
          </p:grpSpPr>
          <p:sp>
            <p:nvSpPr>
              <p:cNvPr id="54" name="TextBox 19"/>
              <p:cNvSpPr txBox="1">
                <a:spLocks noChangeArrowheads="1"/>
              </p:cNvSpPr>
              <p:nvPr/>
            </p:nvSpPr>
            <p:spPr bwMode="auto">
              <a:xfrm>
                <a:off x="323585" y="6330950"/>
                <a:ext cx="84441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INTEGRITAS</a:t>
                </a:r>
              </a:p>
            </p:txBody>
          </p:sp>
          <p:sp>
            <p:nvSpPr>
              <p:cNvPr id="55" name="Rectangle 54"/>
              <p:cNvSpPr/>
              <p:nvPr/>
            </p:nvSpPr>
            <p:spPr>
              <a:xfrm>
                <a:off x="152400" y="6375401"/>
                <a:ext cx="152400" cy="169213"/>
              </a:xfrm>
              <a:prstGeom prst="rect">
                <a:avLst/>
              </a:prstGeom>
              <a:solidFill>
                <a:srgbClr val="00206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I</a:t>
                </a:r>
              </a:p>
            </p:txBody>
          </p:sp>
        </p:grpSp>
        <p:grpSp>
          <p:nvGrpSpPr>
            <p:cNvPr id="45" name="Group 24"/>
            <p:cNvGrpSpPr>
              <a:grpSpLocks/>
            </p:cNvGrpSpPr>
            <p:nvPr/>
          </p:nvGrpSpPr>
          <p:grpSpPr bwMode="auto">
            <a:xfrm>
              <a:off x="4394200" y="6540500"/>
              <a:ext cx="1092200" cy="246248"/>
              <a:chOff x="152400" y="6330950"/>
              <a:chExt cx="1092200" cy="246248"/>
            </a:xfrm>
          </p:grpSpPr>
          <p:sp>
            <p:nvSpPr>
              <p:cNvPr id="52" name="TextBox 17"/>
              <p:cNvSpPr txBox="1">
                <a:spLocks noChangeArrowheads="1"/>
              </p:cNvSpPr>
              <p:nvPr/>
            </p:nvSpPr>
            <p:spPr bwMode="auto">
              <a:xfrm>
                <a:off x="324247" y="6330950"/>
                <a:ext cx="92008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PROFESIONAL</a:t>
                </a:r>
              </a:p>
            </p:txBody>
          </p:sp>
          <p:sp>
            <p:nvSpPr>
              <p:cNvPr id="53" name="Rectangle 52"/>
              <p:cNvSpPr/>
              <p:nvPr/>
            </p:nvSpPr>
            <p:spPr>
              <a:xfrm>
                <a:off x="152400" y="6375401"/>
                <a:ext cx="152400" cy="169213"/>
              </a:xfrm>
              <a:prstGeom prst="rect">
                <a:avLst/>
              </a:prstGeom>
              <a:solidFill>
                <a:srgbClr val="660066"/>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P</a:t>
                </a:r>
              </a:p>
            </p:txBody>
          </p:sp>
        </p:grpSp>
        <p:grpSp>
          <p:nvGrpSpPr>
            <p:cNvPr id="46" name="Group 27"/>
            <p:cNvGrpSpPr>
              <a:grpSpLocks/>
            </p:cNvGrpSpPr>
            <p:nvPr/>
          </p:nvGrpSpPr>
          <p:grpSpPr bwMode="auto">
            <a:xfrm>
              <a:off x="6375400" y="6540500"/>
              <a:ext cx="1397000" cy="246248"/>
              <a:chOff x="152400" y="6330950"/>
              <a:chExt cx="1397000" cy="246248"/>
            </a:xfrm>
          </p:grpSpPr>
          <p:sp>
            <p:nvSpPr>
              <p:cNvPr id="50" name="TextBox 15"/>
              <p:cNvSpPr txBox="1">
                <a:spLocks noChangeArrowheads="1"/>
              </p:cNvSpPr>
              <p:nvPr/>
            </p:nvSpPr>
            <p:spPr bwMode="auto">
              <a:xfrm>
                <a:off x="324247" y="6330950"/>
                <a:ext cx="1224492"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TANGGUNG JAWAB</a:t>
                </a:r>
              </a:p>
            </p:txBody>
          </p:sp>
          <p:sp>
            <p:nvSpPr>
              <p:cNvPr id="51" name="Rectangle 50"/>
              <p:cNvSpPr/>
              <p:nvPr/>
            </p:nvSpPr>
            <p:spPr>
              <a:xfrm>
                <a:off x="152400" y="6375401"/>
                <a:ext cx="152400" cy="169213"/>
              </a:xfrm>
              <a:prstGeom prst="rect">
                <a:avLst/>
              </a:prstGeom>
              <a:solidFill>
                <a:srgbClr val="0066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T</a:t>
                </a:r>
              </a:p>
            </p:txBody>
          </p:sp>
        </p:grpSp>
        <p:grpSp>
          <p:nvGrpSpPr>
            <p:cNvPr id="47" name="Group 30"/>
            <p:cNvGrpSpPr>
              <a:grpSpLocks/>
            </p:cNvGrpSpPr>
            <p:nvPr/>
          </p:nvGrpSpPr>
          <p:grpSpPr bwMode="auto">
            <a:xfrm>
              <a:off x="8661400" y="6534150"/>
              <a:ext cx="1244600" cy="246248"/>
              <a:chOff x="152400" y="6324600"/>
              <a:chExt cx="1244600" cy="246248"/>
            </a:xfrm>
          </p:grpSpPr>
          <p:sp>
            <p:nvSpPr>
              <p:cNvPr id="48" name="TextBox 13"/>
              <p:cNvSpPr txBox="1">
                <a:spLocks noChangeArrowheads="1"/>
              </p:cNvSpPr>
              <p:nvPr/>
            </p:nvSpPr>
            <p:spPr bwMode="auto">
              <a:xfrm>
                <a:off x="323850" y="6324600"/>
                <a:ext cx="1073150" cy="246063"/>
              </a:xfrm>
              <a:prstGeom prst="rect">
                <a:avLst/>
              </a:prstGeom>
              <a:noFill/>
              <a:ln w="9525">
                <a:noFill/>
                <a:miter lim="800000"/>
                <a:headEnd/>
                <a:tailEnd/>
              </a:ln>
            </p:spPr>
            <p:txBody>
              <a:bodyPr lIns="0" tIns="0" rIns="0" bIns="0">
                <a:spAutoFit/>
              </a:bodyPr>
              <a:lstStyle/>
              <a:p>
                <a:pPr>
                  <a:defRPr/>
                </a:pPr>
                <a:r>
                  <a:rPr lang="en-US" sz="1477" dirty="0">
                    <a:solidFill>
                      <a:prstClr val="black"/>
                    </a:solidFill>
                    <a:latin typeface="Agency FB" pitchFamily="34" charset="0"/>
                    <a:cs typeface="Arial" pitchFamily="34" charset="0"/>
                  </a:rPr>
                  <a:t>MELAYANI</a:t>
                </a:r>
              </a:p>
            </p:txBody>
          </p:sp>
          <p:sp>
            <p:nvSpPr>
              <p:cNvPr id="49" name="Rectangle 48"/>
              <p:cNvSpPr/>
              <p:nvPr/>
            </p:nvSpPr>
            <p:spPr>
              <a:xfrm>
                <a:off x="152400" y="6375401"/>
                <a:ext cx="152400" cy="169213"/>
              </a:xfrm>
              <a:prstGeom prst="rect">
                <a:avLst/>
              </a:prstGeom>
              <a:solidFill>
                <a:srgbClr val="80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M</a:t>
                </a:r>
              </a:p>
            </p:txBody>
          </p:sp>
        </p:grpSp>
      </p:grpSp>
    </p:spTree>
  </p:cSld>
  <p:clrMapOvr>
    <a:masterClrMapping/>
  </p:clrMapOvr>
  <p:transition spd="med">
    <p:pull/>
    <p:sndAc>
      <p:stSnd>
        <p:snd r:embed="rId2"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3186"/>
                                        </p:tgtEl>
                                        <p:attrNameLst>
                                          <p:attrName>style.visibility</p:attrName>
                                        </p:attrNameLst>
                                      </p:cBhvr>
                                      <p:to>
                                        <p:strVal val="visible"/>
                                      </p:to>
                                    </p:set>
                                    <p:anim calcmode="lin" valueType="num">
                                      <p:cBhvr>
                                        <p:cTn id="7" dur="500" fill="hold"/>
                                        <p:tgtEl>
                                          <p:spTgt spid="93186"/>
                                        </p:tgtEl>
                                        <p:attrNameLst>
                                          <p:attrName>ppt_w</p:attrName>
                                        </p:attrNameLst>
                                      </p:cBhvr>
                                      <p:tavLst>
                                        <p:tav tm="0">
                                          <p:val>
                                            <p:fltVal val="0"/>
                                          </p:val>
                                        </p:tav>
                                        <p:tav tm="100000">
                                          <p:val>
                                            <p:strVal val="#ppt_w"/>
                                          </p:val>
                                        </p:tav>
                                      </p:tavLst>
                                    </p:anim>
                                    <p:anim calcmode="lin" valueType="num">
                                      <p:cBhvr>
                                        <p:cTn id="8" dur="500" fill="hold"/>
                                        <p:tgtEl>
                                          <p:spTgt spid="93186"/>
                                        </p:tgtEl>
                                        <p:attrNameLst>
                                          <p:attrName>ppt_h</p:attrName>
                                        </p:attrNameLst>
                                      </p:cBhvr>
                                      <p:tavLst>
                                        <p:tav tm="0">
                                          <p:val>
                                            <p:fltVal val="0"/>
                                          </p:val>
                                        </p:tav>
                                        <p:tav tm="100000">
                                          <p:val>
                                            <p:strVal val="#ppt_h"/>
                                          </p:val>
                                        </p:tav>
                                      </p:tavLst>
                                    </p:anim>
                                    <p:animEffect transition="in" filter="fade">
                                      <p:cBhvr>
                                        <p:cTn id="9" dur="500"/>
                                        <p:tgtEl>
                                          <p:spTgt spid="93186"/>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3187"/>
                                        </p:tgtEl>
                                        <p:attrNameLst>
                                          <p:attrName>style.visibility</p:attrName>
                                        </p:attrNameLst>
                                      </p:cBhvr>
                                      <p:to>
                                        <p:strVal val="visible"/>
                                      </p:to>
                                    </p:set>
                                    <p:animEffect transition="in" filter="fade">
                                      <p:cBhvr>
                                        <p:cTn id="14" dur="1000"/>
                                        <p:tgtEl>
                                          <p:spTgt spid="93187"/>
                                        </p:tgtEl>
                                      </p:cBhvr>
                                    </p:animEffect>
                                    <p:anim calcmode="lin" valueType="num">
                                      <p:cBhvr>
                                        <p:cTn id="15" dur="1000" fill="hold"/>
                                        <p:tgtEl>
                                          <p:spTgt spid="93187"/>
                                        </p:tgtEl>
                                        <p:attrNameLst>
                                          <p:attrName>ppt_x</p:attrName>
                                        </p:attrNameLst>
                                      </p:cBhvr>
                                      <p:tavLst>
                                        <p:tav tm="0">
                                          <p:val>
                                            <p:strVal val="#ppt_x"/>
                                          </p:val>
                                        </p:tav>
                                        <p:tav tm="100000">
                                          <p:val>
                                            <p:strVal val="#ppt_x"/>
                                          </p:val>
                                        </p:tav>
                                      </p:tavLst>
                                    </p:anim>
                                    <p:anim calcmode="lin" valueType="num">
                                      <p:cBhvr>
                                        <p:cTn id="16" dur="1000" fill="hold"/>
                                        <p:tgtEl>
                                          <p:spTgt spid="9318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1000"/>
                                        <p:tgtEl>
                                          <p:spTgt spid="27"/>
                                        </p:tgtEl>
                                      </p:cBhvr>
                                    </p:animEffect>
                                    <p:anim calcmode="lin" valueType="num">
                                      <p:cBhvr>
                                        <p:cTn id="22" dur="1000" fill="hold"/>
                                        <p:tgtEl>
                                          <p:spTgt spid="27"/>
                                        </p:tgtEl>
                                        <p:attrNameLst>
                                          <p:attrName>ppt_x</p:attrName>
                                        </p:attrNameLst>
                                      </p:cBhvr>
                                      <p:tavLst>
                                        <p:tav tm="0">
                                          <p:val>
                                            <p:strVal val="#ppt_x"/>
                                          </p:val>
                                        </p:tav>
                                        <p:tav tm="100000">
                                          <p:val>
                                            <p:strVal val="#ppt_x"/>
                                          </p:val>
                                        </p:tav>
                                      </p:tavLst>
                                    </p:anim>
                                    <p:anim calcmode="lin" valueType="num">
                                      <p:cBhvr>
                                        <p:cTn id="2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a:xfrm>
            <a:off x="2438400" y="533400"/>
            <a:ext cx="4005808" cy="563563"/>
          </a:xfrm>
        </p:spPr>
        <p:txBody>
          <a:bodyPr/>
          <a:lstStyle/>
          <a:p>
            <a:r>
              <a:rPr lang="id-ID" altLang="id-ID" sz="3200" dirty="0" smtClean="0"/>
              <a:t>KESIMPULAN</a:t>
            </a:r>
            <a:endParaRPr lang="en-US" altLang="id-ID" sz="3200" dirty="0"/>
          </a:p>
        </p:txBody>
      </p:sp>
      <p:pic>
        <p:nvPicPr>
          <p:cNvPr id="41" name="Picture 40"/>
          <p:cNvPicPr>
            <a:picLocks noChangeAspect="1"/>
          </p:cNvPicPr>
          <p:nvPr/>
        </p:nvPicPr>
        <p:blipFill rotWithShape="1">
          <a:blip r:embed="rId3"/>
          <a:srcRect l="11169" t="14245" r="9752" b="30230"/>
          <a:stretch/>
        </p:blipFill>
        <p:spPr>
          <a:xfrm rot="458557">
            <a:off x="833297" y="952466"/>
            <a:ext cx="955173" cy="376827"/>
          </a:xfrm>
          <a:prstGeom prst="rect">
            <a:avLst/>
          </a:prstGeom>
        </p:spPr>
      </p:pic>
      <p:sp>
        <p:nvSpPr>
          <p:cNvPr id="37" name="Content Placeholder 2"/>
          <p:cNvSpPr txBox="1">
            <a:spLocks/>
          </p:cNvSpPr>
          <p:nvPr/>
        </p:nvSpPr>
        <p:spPr bwMode="auto">
          <a:xfrm>
            <a:off x="823050" y="1988840"/>
            <a:ext cx="7432322" cy="2612450"/>
          </a:xfrm>
          <a:prstGeom prst="rect">
            <a:avLst/>
          </a:prstGeom>
          <a:solidFill>
            <a:schemeClr val="accent1">
              <a:lumMod val="60000"/>
              <a:lumOff val="40000"/>
              <a:alpha val="30000"/>
            </a:schemeClr>
          </a:solidFill>
          <a:ln w="9525">
            <a:solidFill>
              <a:schemeClr val="accent2">
                <a:lumMod val="20000"/>
                <a:lumOff val="80000"/>
              </a:schemeClr>
            </a:solidFill>
            <a:round/>
            <a:headEnd/>
            <a:tailEnd/>
          </a:ln>
          <a:effectLst/>
        </p:spPr>
        <p:txBody>
          <a:bodyPr/>
          <a:lstStyle>
            <a:lvl1pPr marL="342900" indent="-342900">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marL="82550" indent="0" eaLnBrk="1" hangingPunct="1">
              <a:spcBef>
                <a:spcPct val="20000"/>
              </a:spcBef>
            </a:pPr>
            <a:endParaRPr lang="id-ID" sz="2000" b="0" dirty="0" smtClean="0">
              <a:latin typeface="Bernard MT Condensed" panose="02050806060905020404" pitchFamily="18" charset="0"/>
            </a:endParaRPr>
          </a:p>
          <a:p>
            <a:pPr marL="82550" indent="0" eaLnBrk="1" hangingPunct="1">
              <a:spcBef>
                <a:spcPct val="20000"/>
              </a:spcBef>
            </a:pPr>
            <a:r>
              <a:rPr lang="id-ID" sz="2800" b="0" dirty="0" smtClean="0">
                <a:solidFill>
                  <a:schemeClr val="tx1">
                    <a:lumMod val="75000"/>
                    <a:lumOff val="25000"/>
                  </a:schemeClr>
                </a:solidFill>
                <a:latin typeface="Bernard MT Condensed" panose="02050806060905020404" pitchFamily="18" charset="0"/>
              </a:rPr>
              <a:t>selalu mencatat kegiatan yang dilakukan, kalau perlu membuat jurnal harian yang berisi kegiatan – kegiatan yang telah dilakukan maupun rencana kegiatan yang akan datang</a:t>
            </a:r>
            <a:endParaRPr lang="id-ID" altLang="id-ID" sz="2800" b="0" dirty="0">
              <a:solidFill>
                <a:schemeClr val="tx1">
                  <a:lumMod val="75000"/>
                  <a:lumOff val="25000"/>
                </a:schemeClr>
              </a:solidFill>
              <a:latin typeface="Bernard MT Condensed" panose="02050806060905020404" pitchFamily="18" charset="0"/>
              <a:ea typeface="Tahoma" pitchFamily="34" charset="0"/>
              <a:cs typeface="Tahoma" pitchFamily="34" charset="0"/>
            </a:endParaRPr>
          </a:p>
        </p:txBody>
      </p:sp>
      <p:sp>
        <p:nvSpPr>
          <p:cNvPr id="42" name="Rectangle 41"/>
          <p:cNvSpPr/>
          <p:nvPr/>
        </p:nvSpPr>
        <p:spPr>
          <a:xfrm>
            <a:off x="1250743" y="4941168"/>
            <a:ext cx="6536103" cy="1077218"/>
          </a:xfrm>
          <a:prstGeom prst="rect">
            <a:avLst/>
          </a:prstGeom>
        </p:spPr>
        <p:txBody>
          <a:bodyPr wrap="square">
            <a:spAutoFit/>
          </a:bodyPr>
          <a:lstStyle/>
          <a:p>
            <a:pPr algn="ctr"/>
            <a:r>
              <a:rPr lang="id-ID" sz="3200" dirty="0" smtClean="0">
                <a:solidFill>
                  <a:schemeClr val="tx1">
                    <a:lumMod val="75000"/>
                    <a:lumOff val="25000"/>
                  </a:schemeClr>
                </a:solidFill>
                <a:latin typeface="Bernard MT Condensed" panose="02050806060905020404" pitchFamily="18" charset="0"/>
              </a:rPr>
              <a:t>KALAU BUKAN KITA – SIAPA LAGI</a:t>
            </a:r>
          </a:p>
          <a:p>
            <a:pPr algn="ctr"/>
            <a:r>
              <a:rPr lang="id-ID" sz="3200" dirty="0" smtClean="0">
                <a:solidFill>
                  <a:schemeClr val="tx1">
                    <a:lumMod val="75000"/>
                    <a:lumOff val="25000"/>
                  </a:schemeClr>
                </a:solidFill>
                <a:latin typeface="Bernard MT Condensed" panose="02050806060905020404" pitchFamily="18" charset="0"/>
              </a:rPr>
              <a:t>KALAU TIDAK SEKARANG – KAPAN LAGI</a:t>
            </a:r>
            <a:endParaRPr lang="id-ID" sz="3200" dirty="0">
              <a:solidFill>
                <a:schemeClr val="tx1">
                  <a:lumMod val="75000"/>
                  <a:lumOff val="25000"/>
                </a:schemeClr>
              </a:solidFill>
              <a:latin typeface="Bernard MT Condensed" panose="02050806060905020404" pitchFamily="18" charset="0"/>
            </a:endParaRPr>
          </a:p>
        </p:txBody>
      </p:sp>
      <p:grpSp>
        <p:nvGrpSpPr>
          <p:cNvPr id="43" name="Group 16"/>
          <p:cNvGrpSpPr>
            <a:grpSpLocks/>
          </p:cNvGrpSpPr>
          <p:nvPr/>
        </p:nvGrpSpPr>
        <p:grpSpPr bwMode="auto">
          <a:xfrm>
            <a:off x="0" y="6477000"/>
            <a:ext cx="9144000" cy="381000"/>
            <a:chOff x="0" y="6477000"/>
            <a:chExt cx="9906000" cy="381000"/>
          </a:xfrm>
        </p:grpSpPr>
        <p:sp>
          <p:nvSpPr>
            <p:cNvPr id="44" name="Rectangle 43"/>
            <p:cNvSpPr/>
            <p:nvPr/>
          </p:nvSpPr>
          <p:spPr>
            <a:xfrm>
              <a:off x="0" y="6477000"/>
              <a:ext cx="9906000" cy="381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45" name="Group 20"/>
            <p:cNvGrpSpPr>
              <a:grpSpLocks/>
            </p:cNvGrpSpPr>
            <p:nvPr/>
          </p:nvGrpSpPr>
          <p:grpSpPr bwMode="auto">
            <a:xfrm>
              <a:off x="381000" y="6540500"/>
              <a:ext cx="1016000" cy="246248"/>
              <a:chOff x="152400" y="6330950"/>
              <a:chExt cx="1016000" cy="246248"/>
            </a:xfrm>
          </p:grpSpPr>
          <p:sp>
            <p:nvSpPr>
              <p:cNvPr id="58" name="TextBox 21"/>
              <p:cNvSpPr txBox="1">
                <a:spLocks noChangeArrowheads="1"/>
              </p:cNvSpPr>
              <p:nvPr/>
            </p:nvSpPr>
            <p:spPr bwMode="auto">
              <a:xfrm>
                <a:off x="325173" y="6330950"/>
                <a:ext cx="84269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VISIONER</a:t>
                </a:r>
              </a:p>
            </p:txBody>
          </p:sp>
          <p:sp>
            <p:nvSpPr>
              <p:cNvPr id="59" name="Rectangle 58"/>
              <p:cNvSpPr/>
              <p:nvPr/>
            </p:nvSpPr>
            <p:spPr>
              <a:xfrm>
                <a:off x="152400" y="6375401"/>
                <a:ext cx="152400" cy="169213"/>
              </a:xfrm>
              <a:prstGeom prst="rect">
                <a:avLst/>
              </a:prstGeom>
              <a:solidFill>
                <a:srgbClr val="FF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V</a:t>
                </a:r>
              </a:p>
            </p:txBody>
          </p:sp>
        </p:grpSp>
        <p:grpSp>
          <p:nvGrpSpPr>
            <p:cNvPr id="46" name="Group 21"/>
            <p:cNvGrpSpPr>
              <a:grpSpLocks/>
            </p:cNvGrpSpPr>
            <p:nvPr/>
          </p:nvGrpSpPr>
          <p:grpSpPr bwMode="auto">
            <a:xfrm>
              <a:off x="2260600" y="6540500"/>
              <a:ext cx="1016000" cy="246248"/>
              <a:chOff x="152400" y="6330950"/>
              <a:chExt cx="1016000" cy="246248"/>
            </a:xfrm>
          </p:grpSpPr>
          <p:sp>
            <p:nvSpPr>
              <p:cNvPr id="56" name="TextBox 19"/>
              <p:cNvSpPr txBox="1">
                <a:spLocks noChangeArrowheads="1"/>
              </p:cNvSpPr>
              <p:nvPr/>
            </p:nvSpPr>
            <p:spPr bwMode="auto">
              <a:xfrm>
                <a:off x="323585" y="6330950"/>
                <a:ext cx="84441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INTEGRITAS</a:t>
                </a:r>
              </a:p>
            </p:txBody>
          </p:sp>
          <p:sp>
            <p:nvSpPr>
              <p:cNvPr id="57" name="Rectangle 56"/>
              <p:cNvSpPr/>
              <p:nvPr/>
            </p:nvSpPr>
            <p:spPr>
              <a:xfrm>
                <a:off x="152400" y="6375401"/>
                <a:ext cx="152400" cy="169213"/>
              </a:xfrm>
              <a:prstGeom prst="rect">
                <a:avLst/>
              </a:prstGeom>
              <a:solidFill>
                <a:srgbClr val="00206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I</a:t>
                </a:r>
              </a:p>
            </p:txBody>
          </p:sp>
        </p:grpSp>
        <p:grpSp>
          <p:nvGrpSpPr>
            <p:cNvPr id="47" name="Group 24"/>
            <p:cNvGrpSpPr>
              <a:grpSpLocks/>
            </p:cNvGrpSpPr>
            <p:nvPr/>
          </p:nvGrpSpPr>
          <p:grpSpPr bwMode="auto">
            <a:xfrm>
              <a:off x="4394200" y="6540500"/>
              <a:ext cx="1092200" cy="246248"/>
              <a:chOff x="152400" y="6330950"/>
              <a:chExt cx="1092200" cy="246248"/>
            </a:xfrm>
          </p:grpSpPr>
          <p:sp>
            <p:nvSpPr>
              <p:cNvPr id="54" name="TextBox 17"/>
              <p:cNvSpPr txBox="1">
                <a:spLocks noChangeArrowheads="1"/>
              </p:cNvSpPr>
              <p:nvPr/>
            </p:nvSpPr>
            <p:spPr bwMode="auto">
              <a:xfrm>
                <a:off x="324247" y="6330950"/>
                <a:ext cx="92008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PROFESIONAL</a:t>
                </a:r>
              </a:p>
            </p:txBody>
          </p:sp>
          <p:sp>
            <p:nvSpPr>
              <p:cNvPr id="55" name="Rectangle 54"/>
              <p:cNvSpPr/>
              <p:nvPr/>
            </p:nvSpPr>
            <p:spPr>
              <a:xfrm>
                <a:off x="152400" y="6375401"/>
                <a:ext cx="152400" cy="169213"/>
              </a:xfrm>
              <a:prstGeom prst="rect">
                <a:avLst/>
              </a:prstGeom>
              <a:solidFill>
                <a:srgbClr val="660066"/>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P</a:t>
                </a:r>
              </a:p>
            </p:txBody>
          </p:sp>
        </p:grpSp>
        <p:grpSp>
          <p:nvGrpSpPr>
            <p:cNvPr id="48" name="Group 27"/>
            <p:cNvGrpSpPr>
              <a:grpSpLocks/>
            </p:cNvGrpSpPr>
            <p:nvPr/>
          </p:nvGrpSpPr>
          <p:grpSpPr bwMode="auto">
            <a:xfrm>
              <a:off x="6375400" y="6540500"/>
              <a:ext cx="1397000" cy="246248"/>
              <a:chOff x="152400" y="6330950"/>
              <a:chExt cx="1397000" cy="246248"/>
            </a:xfrm>
          </p:grpSpPr>
          <p:sp>
            <p:nvSpPr>
              <p:cNvPr id="52" name="TextBox 15"/>
              <p:cNvSpPr txBox="1">
                <a:spLocks noChangeArrowheads="1"/>
              </p:cNvSpPr>
              <p:nvPr/>
            </p:nvSpPr>
            <p:spPr bwMode="auto">
              <a:xfrm>
                <a:off x="324247" y="6330950"/>
                <a:ext cx="1224492"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TANGGUNG JAWAB</a:t>
                </a:r>
              </a:p>
            </p:txBody>
          </p:sp>
          <p:sp>
            <p:nvSpPr>
              <p:cNvPr id="53" name="Rectangle 52"/>
              <p:cNvSpPr/>
              <p:nvPr/>
            </p:nvSpPr>
            <p:spPr>
              <a:xfrm>
                <a:off x="152400" y="6375401"/>
                <a:ext cx="152400" cy="169213"/>
              </a:xfrm>
              <a:prstGeom prst="rect">
                <a:avLst/>
              </a:prstGeom>
              <a:solidFill>
                <a:srgbClr val="0066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T</a:t>
                </a:r>
              </a:p>
            </p:txBody>
          </p:sp>
        </p:grpSp>
        <p:grpSp>
          <p:nvGrpSpPr>
            <p:cNvPr id="49" name="Group 30"/>
            <p:cNvGrpSpPr>
              <a:grpSpLocks/>
            </p:cNvGrpSpPr>
            <p:nvPr/>
          </p:nvGrpSpPr>
          <p:grpSpPr bwMode="auto">
            <a:xfrm>
              <a:off x="8661400" y="6534150"/>
              <a:ext cx="1244600" cy="246248"/>
              <a:chOff x="152400" y="6324600"/>
              <a:chExt cx="1244600" cy="246248"/>
            </a:xfrm>
          </p:grpSpPr>
          <p:sp>
            <p:nvSpPr>
              <p:cNvPr id="50" name="TextBox 13"/>
              <p:cNvSpPr txBox="1">
                <a:spLocks noChangeArrowheads="1"/>
              </p:cNvSpPr>
              <p:nvPr/>
            </p:nvSpPr>
            <p:spPr bwMode="auto">
              <a:xfrm>
                <a:off x="323850" y="6324600"/>
                <a:ext cx="1073150" cy="246063"/>
              </a:xfrm>
              <a:prstGeom prst="rect">
                <a:avLst/>
              </a:prstGeom>
              <a:noFill/>
              <a:ln w="9525">
                <a:noFill/>
                <a:miter lim="800000"/>
                <a:headEnd/>
                <a:tailEnd/>
              </a:ln>
            </p:spPr>
            <p:txBody>
              <a:bodyPr lIns="0" tIns="0" rIns="0" bIns="0">
                <a:spAutoFit/>
              </a:bodyPr>
              <a:lstStyle/>
              <a:p>
                <a:pPr>
                  <a:defRPr/>
                </a:pPr>
                <a:r>
                  <a:rPr lang="en-US" sz="1477" dirty="0">
                    <a:solidFill>
                      <a:prstClr val="black"/>
                    </a:solidFill>
                    <a:latin typeface="Agency FB" pitchFamily="34" charset="0"/>
                    <a:cs typeface="Arial" pitchFamily="34" charset="0"/>
                  </a:rPr>
                  <a:t>MELAYANI</a:t>
                </a:r>
              </a:p>
            </p:txBody>
          </p:sp>
          <p:sp>
            <p:nvSpPr>
              <p:cNvPr id="51" name="Rectangle 50"/>
              <p:cNvSpPr/>
              <p:nvPr/>
            </p:nvSpPr>
            <p:spPr>
              <a:xfrm>
                <a:off x="152400" y="6375401"/>
                <a:ext cx="152400" cy="169213"/>
              </a:xfrm>
              <a:prstGeom prst="rect">
                <a:avLst/>
              </a:prstGeom>
              <a:solidFill>
                <a:srgbClr val="80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M</a:t>
                </a:r>
              </a:p>
            </p:txBody>
          </p:sp>
        </p:grpSp>
      </p:grpSp>
    </p:spTree>
    <p:extLst>
      <p:ext uri="{BB962C8B-B14F-4D97-AF65-F5344CB8AC3E}">
        <p14:creationId xmlns:p14="http://schemas.microsoft.com/office/powerpoint/2010/main" val="35799413"/>
      </p:ext>
    </p:extLst>
  </p:cSld>
  <p:clrMapOvr>
    <a:masterClrMapping/>
  </p:clrMapOvr>
  <p:transition spd="med">
    <p:pull/>
    <p:sndAc>
      <p:stSnd>
        <p:snd r:embed="rId2"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3186"/>
                                        </p:tgtEl>
                                        <p:attrNameLst>
                                          <p:attrName>style.visibility</p:attrName>
                                        </p:attrNameLst>
                                      </p:cBhvr>
                                      <p:to>
                                        <p:strVal val="visible"/>
                                      </p:to>
                                    </p:set>
                                    <p:anim calcmode="lin" valueType="num">
                                      <p:cBhvr>
                                        <p:cTn id="7" dur="500" fill="hold"/>
                                        <p:tgtEl>
                                          <p:spTgt spid="93186"/>
                                        </p:tgtEl>
                                        <p:attrNameLst>
                                          <p:attrName>ppt_w</p:attrName>
                                        </p:attrNameLst>
                                      </p:cBhvr>
                                      <p:tavLst>
                                        <p:tav tm="0">
                                          <p:val>
                                            <p:fltVal val="0"/>
                                          </p:val>
                                        </p:tav>
                                        <p:tav tm="100000">
                                          <p:val>
                                            <p:strVal val="#ppt_w"/>
                                          </p:val>
                                        </p:tav>
                                      </p:tavLst>
                                    </p:anim>
                                    <p:anim calcmode="lin" valueType="num">
                                      <p:cBhvr>
                                        <p:cTn id="8" dur="500" fill="hold"/>
                                        <p:tgtEl>
                                          <p:spTgt spid="93186"/>
                                        </p:tgtEl>
                                        <p:attrNameLst>
                                          <p:attrName>ppt_h</p:attrName>
                                        </p:attrNameLst>
                                      </p:cBhvr>
                                      <p:tavLst>
                                        <p:tav tm="0">
                                          <p:val>
                                            <p:fltVal val="0"/>
                                          </p:val>
                                        </p:tav>
                                        <p:tav tm="100000">
                                          <p:val>
                                            <p:strVal val="#ppt_h"/>
                                          </p:val>
                                        </p:tav>
                                      </p:tavLst>
                                    </p:anim>
                                    <p:animEffect transition="in" filter="fade">
                                      <p:cBhvr>
                                        <p:cTn id="9" dur="500"/>
                                        <p:tgtEl>
                                          <p:spTgt spid="93186"/>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7"/>
                                        </p:tgtEl>
                                        <p:attrNameLst>
                                          <p:attrName>style.visibility</p:attrName>
                                        </p:attrNameLst>
                                      </p:cBhvr>
                                      <p:to>
                                        <p:strVal val="visible"/>
                                      </p:to>
                                    </p:set>
                                    <p:anim calcmode="lin" valueType="num">
                                      <p:cBhvr additive="base">
                                        <p:cTn id="14" dur="500" fill="hold"/>
                                        <p:tgtEl>
                                          <p:spTgt spid="37"/>
                                        </p:tgtEl>
                                        <p:attrNameLst>
                                          <p:attrName>ppt_x</p:attrName>
                                        </p:attrNameLst>
                                      </p:cBhvr>
                                      <p:tavLst>
                                        <p:tav tm="0">
                                          <p:val>
                                            <p:strVal val="#ppt_x"/>
                                          </p:val>
                                        </p:tav>
                                        <p:tav tm="100000">
                                          <p:val>
                                            <p:strVal val="#ppt_x"/>
                                          </p:val>
                                        </p:tav>
                                      </p:tavLst>
                                    </p:anim>
                                    <p:anim calcmode="lin" valueType="num">
                                      <p:cBhvr additive="base">
                                        <p:cTn id="15"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42"/>
                                        </p:tgtEl>
                                        <p:attrNameLst>
                                          <p:attrName>style.visibility</p:attrName>
                                        </p:attrNameLst>
                                      </p:cBhvr>
                                      <p:to>
                                        <p:strVal val="visible"/>
                                      </p:to>
                                    </p:set>
                                    <p:anim calcmode="lin" valueType="num">
                                      <p:cBhvr additive="base">
                                        <p:cTn id="20" dur="500" fill="hold"/>
                                        <p:tgtEl>
                                          <p:spTgt spid="42"/>
                                        </p:tgtEl>
                                        <p:attrNameLst>
                                          <p:attrName>ppt_x</p:attrName>
                                        </p:attrNameLst>
                                      </p:cBhvr>
                                      <p:tavLst>
                                        <p:tav tm="0">
                                          <p:val>
                                            <p:strVal val="#ppt_x"/>
                                          </p:val>
                                        </p:tav>
                                        <p:tav tm="100000">
                                          <p:val>
                                            <p:strVal val="#ppt_x"/>
                                          </p:val>
                                        </p:tav>
                                      </p:tavLst>
                                    </p:anim>
                                    <p:anim calcmode="lin" valueType="num">
                                      <p:cBhvr additive="base">
                                        <p:cTn id="21"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6" grpId="0"/>
      <p:bldP spid="37" grpId="0" animBg="1"/>
      <p:bldP spid="4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WordArt 3"/>
          <p:cNvSpPr>
            <a:spLocks noChangeArrowheads="1" noChangeShapeType="1" noTextEdit="1"/>
          </p:cNvSpPr>
          <p:nvPr/>
        </p:nvSpPr>
        <p:spPr bwMode="gray">
          <a:xfrm>
            <a:off x="609600" y="1481138"/>
            <a:ext cx="4800600" cy="609600"/>
          </a:xfrm>
          <a:prstGeom prst="rect">
            <a:avLst/>
          </a:prstGeom>
        </p:spPr>
        <p:txBody>
          <a:bodyPr wrap="none" fromWordArt="1">
            <a:prstTxWarp prst="textDeflate">
              <a:avLst>
                <a:gd name="adj" fmla="val 0"/>
              </a:avLst>
            </a:prstTxWarp>
          </a:bodyPr>
          <a:lstStyle/>
          <a:p>
            <a:pPr algn="ctr"/>
            <a:r>
              <a:rPr lang="id-ID" sz="5400" b="1" kern="10" dirty="0">
                <a:ln w="19050">
                  <a:solidFill>
                    <a:schemeClr val="bg1"/>
                  </a:solidFill>
                  <a:round/>
                  <a:headEnd/>
                  <a:tailEnd/>
                </a:ln>
                <a:gradFill rotWithShape="1">
                  <a:gsLst>
                    <a:gs pos="0">
                      <a:schemeClr val="tx2"/>
                    </a:gs>
                    <a:gs pos="100000">
                      <a:schemeClr val="accent1"/>
                    </a:gs>
                  </a:gsLst>
                  <a:lin ang="5400000" scaled="1"/>
                </a:gradFill>
                <a:effectLst>
                  <a:outerShdw dist="35921" dir="2700000" algn="ctr" rotWithShape="0">
                    <a:schemeClr val="bg2">
                      <a:alpha val="50000"/>
                    </a:schemeClr>
                  </a:outerShdw>
                </a:effectLst>
                <a:latin typeface="Verdana" panose="020B0604030504040204" pitchFamily="34" charset="0"/>
                <a:ea typeface="Verdana" panose="020B0604030504040204" pitchFamily="34" charset="0"/>
                <a:cs typeface="Verdana" panose="020B0604030504040204" pitchFamily="34" charset="0"/>
              </a:rPr>
              <a:t>Thank You !</a:t>
            </a:r>
          </a:p>
        </p:txBody>
      </p:sp>
      <p:pic>
        <p:nvPicPr>
          <p:cNvPr id="3" name="Picture 2"/>
          <p:cNvPicPr>
            <a:picLocks noChangeAspect="1"/>
          </p:cNvPicPr>
          <p:nvPr/>
        </p:nvPicPr>
        <p:blipFill rotWithShape="1">
          <a:blip r:embed="rId3"/>
          <a:srcRect l="9791" t="15771" r="9227" b="29003"/>
          <a:stretch/>
        </p:blipFill>
        <p:spPr>
          <a:xfrm rot="21306046">
            <a:off x="5851364" y="3242778"/>
            <a:ext cx="1601137" cy="656351"/>
          </a:xfrm>
          <a:prstGeom prst="rect">
            <a:avLst/>
          </a:prstGeom>
        </p:spPr>
      </p:pic>
      <p:sp>
        <p:nvSpPr>
          <p:cNvPr id="6" name="Title 1"/>
          <p:cNvSpPr txBox="1">
            <a:spLocks/>
          </p:cNvSpPr>
          <p:nvPr/>
        </p:nvSpPr>
        <p:spPr bwMode="gray">
          <a:xfrm>
            <a:off x="327089" y="4005064"/>
            <a:ext cx="7053223"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vert="horz" wrap="square" lIns="91440" tIns="45720" rIns="91440" bIns="45720" numCol="1" anchor="ctr" anchorCtr="0" compatLnSpc="1">
            <a:prstTxWarp prst="textNoShape">
              <a:avLst/>
            </a:prstTxWarp>
            <a:noAutofit/>
          </a:bodyPr>
          <a:lstStyle>
            <a:lvl1pPr algn="l" rtl="0" eaLnBrk="1" fontAlgn="base" hangingPunct="1">
              <a:spcBef>
                <a:spcPct val="0"/>
              </a:spcBef>
              <a:spcAft>
                <a:spcPct val="0"/>
              </a:spcAft>
              <a:defRPr sz="2800" b="1" kern="1200">
                <a:solidFill>
                  <a:schemeClr val="bg1"/>
                </a:solidFill>
                <a:latin typeface="+mj-lt"/>
                <a:ea typeface="+mj-ea"/>
                <a:cs typeface="+mj-cs"/>
              </a:defRPr>
            </a:lvl1pPr>
            <a:lvl2pPr algn="l" rtl="0" eaLnBrk="1" fontAlgn="base" hangingPunct="1">
              <a:spcBef>
                <a:spcPct val="0"/>
              </a:spcBef>
              <a:spcAft>
                <a:spcPct val="0"/>
              </a:spcAft>
              <a:defRPr sz="2800" b="1">
                <a:solidFill>
                  <a:schemeClr val="bg1"/>
                </a:solidFill>
                <a:latin typeface="Arial" panose="020B0604020202020204" pitchFamily="34" charset="0"/>
              </a:defRPr>
            </a:lvl2pPr>
            <a:lvl3pPr algn="l" rtl="0" eaLnBrk="1" fontAlgn="base" hangingPunct="1">
              <a:spcBef>
                <a:spcPct val="0"/>
              </a:spcBef>
              <a:spcAft>
                <a:spcPct val="0"/>
              </a:spcAft>
              <a:defRPr sz="2800" b="1">
                <a:solidFill>
                  <a:schemeClr val="bg1"/>
                </a:solidFill>
                <a:latin typeface="Arial" panose="020B0604020202020204" pitchFamily="34" charset="0"/>
              </a:defRPr>
            </a:lvl3pPr>
            <a:lvl4pPr algn="l" rtl="0" eaLnBrk="1" fontAlgn="base" hangingPunct="1">
              <a:spcBef>
                <a:spcPct val="0"/>
              </a:spcBef>
              <a:spcAft>
                <a:spcPct val="0"/>
              </a:spcAft>
              <a:defRPr sz="2800" b="1">
                <a:solidFill>
                  <a:schemeClr val="bg1"/>
                </a:solidFill>
                <a:latin typeface="Arial" panose="020B0604020202020204" pitchFamily="34" charset="0"/>
              </a:defRPr>
            </a:lvl4pPr>
            <a:lvl5pPr algn="l" rtl="0" eaLnBrk="1" fontAlgn="base" hangingPunct="1">
              <a:spcBef>
                <a:spcPct val="0"/>
              </a:spcBef>
              <a:spcAft>
                <a:spcPct val="0"/>
              </a:spcAft>
              <a:defRPr sz="2800" b="1">
                <a:solidFill>
                  <a:schemeClr val="bg1"/>
                </a:solidFill>
                <a:latin typeface="Arial" panose="020B0604020202020204" pitchFamily="34" charset="0"/>
              </a:defRPr>
            </a:lvl5pPr>
            <a:lvl6pPr marL="457200" algn="l" rtl="0" eaLnBrk="1" fontAlgn="base" hangingPunct="1">
              <a:spcBef>
                <a:spcPct val="0"/>
              </a:spcBef>
              <a:spcAft>
                <a:spcPct val="0"/>
              </a:spcAft>
              <a:defRPr sz="2800" b="1">
                <a:solidFill>
                  <a:schemeClr val="bg1"/>
                </a:solidFill>
                <a:latin typeface="Arial" panose="020B0604020202020204" pitchFamily="34" charset="0"/>
              </a:defRPr>
            </a:lvl6pPr>
            <a:lvl7pPr marL="914400" algn="l" rtl="0" eaLnBrk="1" fontAlgn="base" hangingPunct="1">
              <a:spcBef>
                <a:spcPct val="0"/>
              </a:spcBef>
              <a:spcAft>
                <a:spcPct val="0"/>
              </a:spcAft>
              <a:defRPr sz="2800" b="1">
                <a:solidFill>
                  <a:schemeClr val="bg1"/>
                </a:solidFill>
                <a:latin typeface="Arial" panose="020B0604020202020204" pitchFamily="34" charset="0"/>
              </a:defRPr>
            </a:lvl7pPr>
            <a:lvl8pPr marL="1371600" algn="l" rtl="0" eaLnBrk="1" fontAlgn="base" hangingPunct="1">
              <a:spcBef>
                <a:spcPct val="0"/>
              </a:spcBef>
              <a:spcAft>
                <a:spcPct val="0"/>
              </a:spcAft>
              <a:defRPr sz="2800" b="1">
                <a:solidFill>
                  <a:schemeClr val="bg1"/>
                </a:solidFill>
                <a:latin typeface="Arial" panose="020B0604020202020204" pitchFamily="34" charset="0"/>
              </a:defRPr>
            </a:lvl8pPr>
            <a:lvl9pPr marL="1828800" algn="l" rtl="0" eaLnBrk="1" fontAlgn="base" hangingPunct="1">
              <a:spcBef>
                <a:spcPct val="0"/>
              </a:spcBef>
              <a:spcAft>
                <a:spcPct val="0"/>
              </a:spcAft>
              <a:defRPr sz="2800" b="1">
                <a:solidFill>
                  <a:schemeClr val="bg1"/>
                </a:solidFill>
                <a:latin typeface="Arial" panose="020B0604020202020204" pitchFamily="34" charset="0"/>
              </a:defRPr>
            </a:lvl9pPr>
          </a:lstStyle>
          <a:p>
            <a:pPr>
              <a:defRPr/>
            </a:pPr>
            <a:r>
              <a:rPr lang="en-US" sz="3800" dirty="0" smtClean="0">
                <a:solidFill>
                  <a:srgbClr val="FF0000"/>
                </a:solidFill>
                <a:effectLst>
                  <a:outerShdw blurRad="38100" dist="38100" dir="2700000" algn="tl">
                    <a:srgbClr val="000000">
                      <a:alpha val="43137"/>
                    </a:srgbClr>
                  </a:outerShdw>
                </a:effectLst>
                <a:latin typeface="Eras Bold ITC" pitchFamily="34" charset="0"/>
              </a:rPr>
              <a:t>KITA HARUS SIAP</a:t>
            </a:r>
            <a:r>
              <a:rPr lang="en-US" sz="3800" dirty="0" smtClean="0">
                <a:solidFill>
                  <a:srgbClr val="000066"/>
                </a:solidFill>
                <a:effectLst>
                  <a:outerShdw blurRad="38100" dist="38100" dir="2700000" algn="tl">
                    <a:srgbClr val="000000">
                      <a:alpha val="43137"/>
                    </a:srgbClr>
                  </a:outerShdw>
                </a:effectLst>
                <a:latin typeface="Eras Bold ITC" pitchFamily="34" charset="0"/>
              </a:rPr>
              <a:t/>
            </a:r>
            <a:br>
              <a:rPr lang="en-US" sz="3800" dirty="0" smtClean="0">
                <a:solidFill>
                  <a:srgbClr val="000066"/>
                </a:solidFill>
                <a:effectLst>
                  <a:outerShdw blurRad="38100" dist="38100" dir="2700000" algn="tl">
                    <a:srgbClr val="000000">
                      <a:alpha val="43137"/>
                    </a:srgbClr>
                  </a:outerShdw>
                </a:effectLst>
                <a:latin typeface="Eras Bold ITC" pitchFamily="34" charset="0"/>
              </a:rPr>
            </a:br>
            <a:r>
              <a:rPr lang="en-US" sz="6800" dirty="0" smtClean="0">
                <a:solidFill>
                  <a:srgbClr val="000066"/>
                </a:solidFill>
                <a:effectLst>
                  <a:outerShdw blurRad="38100" dist="38100" dir="2700000" algn="tl">
                    <a:srgbClr val="000000">
                      <a:alpha val="43137"/>
                    </a:srgbClr>
                  </a:outerShdw>
                </a:effectLst>
                <a:latin typeface="Eras Bold ITC" pitchFamily="34" charset="0"/>
              </a:rPr>
              <a:t>JADI FUNGSIONAL PROFESIONAL</a:t>
            </a:r>
            <a:r>
              <a:rPr lang="en-US" sz="6800" dirty="0" smtClean="0">
                <a:solidFill>
                  <a:schemeClr val="accent6">
                    <a:lumMod val="75000"/>
                  </a:schemeClr>
                </a:solidFill>
                <a:effectLst>
                  <a:outerShdw blurRad="38100" dist="38100" dir="2700000" algn="tl">
                    <a:srgbClr val="000000">
                      <a:alpha val="43137"/>
                    </a:srgbClr>
                  </a:outerShdw>
                </a:effectLst>
                <a:latin typeface="Eras Bold ITC" pitchFamily="34" charset="0"/>
              </a:rPr>
              <a:t/>
            </a:r>
            <a:br>
              <a:rPr lang="en-US" sz="6800" dirty="0" smtClean="0">
                <a:solidFill>
                  <a:schemeClr val="accent6">
                    <a:lumMod val="75000"/>
                  </a:schemeClr>
                </a:solidFill>
                <a:effectLst>
                  <a:outerShdw blurRad="38100" dist="38100" dir="2700000" algn="tl">
                    <a:srgbClr val="000000">
                      <a:alpha val="43137"/>
                    </a:srgbClr>
                  </a:outerShdw>
                </a:effectLst>
                <a:latin typeface="Eras Bold ITC" pitchFamily="34" charset="0"/>
              </a:rPr>
            </a:br>
            <a:endParaRPr lang="en-US" sz="6800" dirty="0">
              <a:solidFill>
                <a:srgbClr val="FF0000"/>
              </a:solidFill>
              <a:effectLst>
                <a:outerShdw blurRad="38100" dist="38100" dir="2700000" algn="tl">
                  <a:srgbClr val="000000">
                    <a:alpha val="43137"/>
                  </a:srgbClr>
                </a:outerShdw>
              </a:effectLst>
              <a:latin typeface="Eras Bold ITC"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800">
        <p:circle/>
        <p:sndAc>
          <p:stSnd>
            <p:snd r:embed="rId2" name="applause.wav"/>
          </p:stSnd>
        </p:sndAc>
      </p:transition>
    </mc:Choice>
    <mc:Fallback xmlns="">
      <p:transition spd="slow">
        <p:circle/>
        <p:sndAc>
          <p:stSnd>
            <p:snd r:embed="rId4" name="applause.wav"/>
          </p:stSnd>
        </p:sndAc>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r>
              <a:rPr lang="id-ID" altLang="id-ID" sz="3600" dirty="0" smtClean="0"/>
              <a:t>PENDAHULUAN</a:t>
            </a:r>
            <a:endParaRPr lang="en-US" altLang="id-ID" sz="3600" dirty="0"/>
          </a:p>
        </p:txBody>
      </p:sp>
      <p:pic>
        <p:nvPicPr>
          <p:cNvPr id="12" name="Picture 11">
            <a:hlinkClick r:id="rId3" action="ppaction://hlinksldjump"/>
          </p:cNvPr>
          <p:cNvPicPr>
            <a:picLocks noChangeAspect="1"/>
          </p:cNvPicPr>
          <p:nvPr/>
        </p:nvPicPr>
        <p:blipFill rotWithShape="1">
          <a:blip r:embed="rId4"/>
          <a:srcRect l="11169" t="14245" r="9752" b="30230"/>
          <a:stretch/>
        </p:blipFill>
        <p:spPr>
          <a:xfrm rot="458557">
            <a:off x="833297" y="952466"/>
            <a:ext cx="955173" cy="376827"/>
          </a:xfrm>
          <a:prstGeom prst="rect">
            <a:avLst/>
          </a:prstGeom>
        </p:spPr>
      </p:pic>
      <p:sp>
        <p:nvSpPr>
          <p:cNvPr id="7" name="Content Placeholder 2"/>
          <p:cNvSpPr txBox="1">
            <a:spLocks/>
          </p:cNvSpPr>
          <p:nvPr/>
        </p:nvSpPr>
        <p:spPr bwMode="auto">
          <a:xfrm>
            <a:off x="408370" y="1844824"/>
            <a:ext cx="8311141" cy="4752528"/>
          </a:xfrm>
          <a:prstGeom prst="rect">
            <a:avLst/>
          </a:prstGeom>
          <a:solidFill>
            <a:schemeClr val="accent1">
              <a:lumMod val="20000"/>
              <a:lumOff val="80000"/>
              <a:alpha val="30000"/>
            </a:schemeClr>
          </a:solidFill>
          <a:ln w="9525">
            <a:solidFill>
              <a:schemeClr val="accent2">
                <a:lumMod val="20000"/>
                <a:lumOff val="80000"/>
              </a:schemeClr>
            </a:solidFill>
            <a:round/>
            <a:headEnd/>
            <a:tailEnd/>
          </a:ln>
          <a:effectLst/>
        </p:spPr>
        <p:txBody>
          <a:bodyPr/>
          <a:lstStyle>
            <a:lvl1pPr marL="342900" indent="-342900">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spcBef>
                <a:spcPct val="20000"/>
              </a:spcBef>
            </a:pPr>
            <a:r>
              <a:rPr lang="id-ID" altLang="id-ID" sz="3600" b="0" dirty="0" smtClean="0">
                <a:solidFill>
                  <a:schemeClr val="tx2">
                    <a:lumMod val="50000"/>
                  </a:schemeClr>
                </a:solidFill>
                <a:latin typeface="Bernard MT Condensed" panose="02050806060905020404" pitchFamily="18" charset="0"/>
                <a:cs typeface="Tahoma" panose="020B0604030504040204" pitchFamily="34" charset="0"/>
              </a:rPr>
              <a:t>Pengertian </a:t>
            </a:r>
            <a:r>
              <a:rPr lang="id-ID" sz="3600" b="0" dirty="0">
                <a:solidFill>
                  <a:schemeClr val="tx2">
                    <a:lumMod val="50000"/>
                  </a:schemeClr>
                </a:solidFill>
                <a:latin typeface="Bernard MT Condensed" panose="02050806060905020404" pitchFamily="18" charset="0"/>
                <a:cs typeface="Tahoma" panose="020B0604030504040204" pitchFamily="34" charset="0"/>
              </a:rPr>
              <a:t>DUPAK </a:t>
            </a:r>
            <a:r>
              <a:rPr lang="id-ID" sz="3600" b="0" dirty="0" smtClean="0">
                <a:solidFill>
                  <a:schemeClr val="tx2">
                    <a:lumMod val="50000"/>
                  </a:schemeClr>
                </a:solidFill>
                <a:latin typeface="Bernard MT Condensed" panose="02050806060905020404" pitchFamily="18" charset="0"/>
                <a:cs typeface="Tahoma" panose="020B0604030504040204" pitchFamily="34" charset="0"/>
              </a:rPr>
              <a:t>adalah </a:t>
            </a:r>
            <a:r>
              <a:rPr lang="id-ID" altLang="id-ID" sz="3600" b="0" dirty="0">
                <a:solidFill>
                  <a:schemeClr val="tx2">
                    <a:lumMod val="50000"/>
                  </a:schemeClr>
                </a:solidFill>
                <a:latin typeface="Bernard MT Condensed" panose="02050806060905020404" pitchFamily="18" charset="0"/>
                <a:cs typeface="Tahoma" panose="020B0604030504040204" pitchFamily="34" charset="0"/>
              </a:rPr>
              <a:t>:</a:t>
            </a:r>
          </a:p>
          <a:p>
            <a:pPr indent="22225" eaLnBrk="1" hangingPunct="1">
              <a:spcBef>
                <a:spcPts val="1800"/>
              </a:spcBef>
            </a:pPr>
            <a:r>
              <a:rPr lang="id-ID" sz="2400" b="0" dirty="0" smtClean="0"/>
              <a:t>“daftar </a:t>
            </a:r>
            <a:r>
              <a:rPr lang="id-ID" sz="2400" b="0" dirty="0"/>
              <a:t>yang memuat prestasi kerja yang dicapai oleh pejabat fungsional yang diajukan dalam bentuk angka kredit dalam kurun waktu tertentu sesuai dengan ketentuan sebagaimana Permenpan No</a:t>
            </a:r>
            <a:r>
              <a:rPr lang="id-ID" sz="2400" b="0" dirty="0" smtClean="0"/>
              <a:t>. 77 Tahun 2012 </a:t>
            </a:r>
            <a:r>
              <a:rPr lang="id-ID" sz="2400" b="0" dirty="0"/>
              <a:t>tentang Jabatan Fungsional </a:t>
            </a:r>
            <a:r>
              <a:rPr lang="id-ID" sz="2400" b="0" dirty="0" smtClean="0"/>
              <a:t>PPBJ dan </a:t>
            </a:r>
            <a:r>
              <a:rPr lang="id-ID" sz="2400" b="0" dirty="0"/>
              <a:t>Angka </a:t>
            </a:r>
            <a:r>
              <a:rPr lang="id-ID" sz="2400" b="0" dirty="0" smtClean="0"/>
              <a:t>Kreditnya”.</a:t>
            </a:r>
          </a:p>
          <a:p>
            <a:pPr marL="685800" eaLnBrk="1" hangingPunct="1">
              <a:spcBef>
                <a:spcPts val="1800"/>
              </a:spcBef>
              <a:buFont typeface="Wingdings" panose="05000000000000000000" pitchFamily="2" charset="2"/>
              <a:buChar char="q"/>
            </a:pPr>
            <a:r>
              <a:rPr lang="id-ID" sz="2800" b="0" dirty="0"/>
              <a:t>bagaimana cara </a:t>
            </a:r>
            <a:r>
              <a:rPr lang="id-ID" sz="3200" b="0" dirty="0"/>
              <a:t>merubah kegiatan sehari – hari </a:t>
            </a:r>
            <a:r>
              <a:rPr lang="id-ID" sz="2800" b="0" dirty="0"/>
              <a:t>untuk dimasukkan kedalam butir – butir kegiatan yang akan menghasilkan </a:t>
            </a:r>
            <a:r>
              <a:rPr lang="id-ID" sz="3200" b="0" dirty="0"/>
              <a:t>angka kredit </a:t>
            </a:r>
            <a:r>
              <a:rPr lang="id-ID" sz="2800" b="0" dirty="0"/>
              <a:t>bagi </a:t>
            </a:r>
            <a:r>
              <a:rPr lang="id-ID" sz="2800" b="0" dirty="0" smtClean="0"/>
              <a:t>PPBJ</a:t>
            </a:r>
            <a:endParaRPr lang="id-ID" sz="2400" b="0" dirty="0" smtClean="0"/>
          </a:p>
        </p:txBody>
      </p:sp>
    </p:spTree>
    <p:extLst>
      <p:ext uri="{BB962C8B-B14F-4D97-AF65-F5344CB8AC3E}">
        <p14:creationId xmlns:p14="http://schemas.microsoft.com/office/powerpoint/2010/main" val="3378738800"/>
      </p:ext>
    </p:extLst>
  </p:cSld>
  <p:clrMapOvr>
    <a:masterClrMapping/>
  </p:clrMapOvr>
  <p:transition spd="med">
    <p:pull/>
    <p:sndAc>
      <p:stSnd>
        <p:snd r:embed="rId2"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0898"/>
                                        </p:tgtEl>
                                        <p:attrNameLst>
                                          <p:attrName>style.visibility</p:attrName>
                                        </p:attrNameLst>
                                      </p:cBhvr>
                                      <p:to>
                                        <p:strVal val="visible"/>
                                      </p:to>
                                    </p:set>
                                    <p:animEffect transition="in" filter="fade">
                                      <p:cBhvr>
                                        <p:cTn id="7" dur="500"/>
                                        <p:tgtEl>
                                          <p:spTgt spid="8089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additive="base">
                                        <p:cTn id="12"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
                                            <p:txEl>
                                              <p:pRg st="1" end="1"/>
                                            </p:txEl>
                                          </p:spTgt>
                                        </p:tgtEl>
                                        <p:attrNameLst>
                                          <p:attrName>style.visibility</p:attrName>
                                        </p:attrNameLst>
                                      </p:cBhvr>
                                      <p:to>
                                        <p:strVal val="visible"/>
                                      </p:to>
                                    </p:set>
                                    <p:anim calcmode="lin" valueType="num">
                                      <p:cBhvr additive="base">
                                        <p:cTn id="18"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7">
                                            <p:txEl>
                                              <p:pRg st="2" end="2"/>
                                            </p:txEl>
                                          </p:spTgt>
                                        </p:tgtEl>
                                        <p:attrNameLst>
                                          <p:attrName>style.visibility</p:attrName>
                                        </p:attrNameLst>
                                      </p:cBhvr>
                                      <p:to>
                                        <p:strVal val="visible"/>
                                      </p:to>
                                    </p:set>
                                    <p:anim calcmode="lin" valueType="num">
                                      <p:cBhvr additive="base">
                                        <p:cTn id="24"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8" grpId="0"/>
      <p:bldP spid="7"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2339752" y="531477"/>
            <a:ext cx="6553200" cy="563563"/>
          </a:xfrm>
        </p:spPr>
        <p:txBody>
          <a:bodyPr/>
          <a:lstStyle/>
          <a:p>
            <a:r>
              <a:rPr lang="id-ID" altLang="id-ID" sz="3600" dirty="0" smtClean="0"/>
              <a:t>TIM PENILAI</a:t>
            </a:r>
            <a:endParaRPr lang="en-US" altLang="id-ID" sz="3600" dirty="0"/>
          </a:p>
        </p:txBody>
      </p:sp>
      <p:sp>
        <p:nvSpPr>
          <p:cNvPr id="9" name="Rectangle 4"/>
          <p:cNvSpPr>
            <a:spLocks noChangeArrowheads="1"/>
          </p:cNvSpPr>
          <p:nvPr/>
        </p:nvSpPr>
        <p:spPr bwMode="auto">
          <a:xfrm>
            <a:off x="251520" y="2803661"/>
            <a:ext cx="8351838" cy="3597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717550" indent="-406400">
              <a:spcBef>
                <a:spcPct val="20000"/>
              </a:spcBef>
              <a:buFont typeface="Arial" panose="020B0604020202020204" pitchFamily="34" charset="0"/>
              <a:buChar char="•"/>
              <a:tabLst>
                <a:tab pos="625475"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625475"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625475"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625475"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625475" algn="l"/>
              </a:tabLst>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tabLst>
                <a:tab pos="625475" algn="l"/>
              </a:tabLst>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tabLst>
                <a:tab pos="625475" algn="l"/>
              </a:tabLst>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tabLst>
                <a:tab pos="625475" algn="l"/>
              </a:tabLst>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tabLst>
                <a:tab pos="625475" algn="l"/>
              </a:tabLst>
              <a:defRPr sz="2000">
                <a:solidFill>
                  <a:schemeClr val="tx1"/>
                </a:solidFill>
                <a:latin typeface="Calibri" panose="020F0502020204030204" pitchFamily="34" charset="0"/>
              </a:defRPr>
            </a:lvl9pPr>
          </a:lstStyle>
          <a:p>
            <a:pPr eaLnBrk="1" hangingPunct="1">
              <a:lnSpc>
                <a:spcPct val="120000"/>
              </a:lnSpc>
              <a:spcBef>
                <a:spcPct val="0"/>
              </a:spcBef>
              <a:buFont typeface="Calibri" panose="020F0502020204030204" pitchFamily="34" charset="0"/>
              <a:buAutoNum type="arabicPeriod"/>
            </a:pPr>
            <a:r>
              <a:rPr lang="id-ID" altLang="id-ID" sz="2400" dirty="0">
                <a:solidFill>
                  <a:schemeClr val="tx2">
                    <a:lumMod val="50000"/>
                  </a:schemeClr>
                </a:solidFill>
                <a:latin typeface="Arial" panose="020B0604020202020204" pitchFamily="34" charset="0"/>
              </a:rPr>
              <a:t>S</a:t>
            </a:r>
            <a:r>
              <a:rPr lang="af-ZA" altLang="id-ID" sz="2400" dirty="0">
                <a:solidFill>
                  <a:schemeClr val="tx2">
                    <a:lumMod val="50000"/>
                  </a:schemeClr>
                </a:solidFill>
                <a:latin typeface="Arial" panose="020B0604020202020204" pitchFamily="34" charset="0"/>
              </a:rPr>
              <a:t>eorang Ketua merangkap anggota dari unsur teknis yang membidangi pengadaan barang/jasa</a:t>
            </a:r>
            <a:r>
              <a:rPr lang="id-ID" altLang="id-ID" sz="2400" dirty="0">
                <a:solidFill>
                  <a:schemeClr val="tx2">
                    <a:lumMod val="50000"/>
                  </a:schemeClr>
                </a:solidFill>
                <a:latin typeface="Arial" panose="020B0604020202020204" pitchFamily="34" charset="0"/>
              </a:rPr>
              <a:t>;</a:t>
            </a:r>
            <a:endParaRPr lang="af-ZA" altLang="id-ID" sz="2400" dirty="0">
              <a:solidFill>
                <a:schemeClr val="tx2">
                  <a:lumMod val="50000"/>
                </a:schemeClr>
              </a:solidFill>
              <a:latin typeface="Arial" panose="020B0604020202020204" pitchFamily="34" charset="0"/>
            </a:endParaRPr>
          </a:p>
          <a:p>
            <a:pPr eaLnBrk="1" hangingPunct="1">
              <a:lnSpc>
                <a:spcPct val="120000"/>
              </a:lnSpc>
              <a:spcBef>
                <a:spcPct val="0"/>
              </a:spcBef>
              <a:buFont typeface="Calibri" panose="020F0502020204030204" pitchFamily="34" charset="0"/>
              <a:buAutoNum type="arabicPeriod"/>
            </a:pPr>
            <a:r>
              <a:rPr lang="id-ID" altLang="id-ID" sz="2400" dirty="0">
                <a:solidFill>
                  <a:schemeClr val="tx2">
                    <a:lumMod val="50000"/>
                  </a:schemeClr>
                </a:solidFill>
                <a:latin typeface="Arial" panose="020B0604020202020204" pitchFamily="34" charset="0"/>
              </a:rPr>
              <a:t>S</a:t>
            </a:r>
            <a:r>
              <a:rPr lang="af-ZA" altLang="id-ID" sz="2400" dirty="0">
                <a:solidFill>
                  <a:schemeClr val="tx2">
                    <a:lumMod val="50000"/>
                  </a:schemeClr>
                </a:solidFill>
                <a:latin typeface="Arial" panose="020B0604020202020204" pitchFamily="34" charset="0"/>
              </a:rPr>
              <a:t>eorang Wakil Ketua merangkap anggota</a:t>
            </a:r>
            <a:r>
              <a:rPr lang="id-ID" altLang="id-ID" sz="2400" dirty="0">
                <a:solidFill>
                  <a:schemeClr val="tx2">
                    <a:lumMod val="50000"/>
                  </a:schemeClr>
                </a:solidFill>
                <a:latin typeface="Arial" panose="020B0604020202020204" pitchFamily="34" charset="0"/>
              </a:rPr>
              <a:t>;</a:t>
            </a:r>
            <a:endParaRPr lang="af-ZA" altLang="id-ID" sz="2400" dirty="0">
              <a:solidFill>
                <a:schemeClr val="tx2">
                  <a:lumMod val="50000"/>
                </a:schemeClr>
              </a:solidFill>
              <a:latin typeface="Arial" panose="020B0604020202020204" pitchFamily="34" charset="0"/>
            </a:endParaRPr>
          </a:p>
          <a:p>
            <a:pPr eaLnBrk="1" hangingPunct="1">
              <a:lnSpc>
                <a:spcPct val="120000"/>
              </a:lnSpc>
              <a:spcBef>
                <a:spcPct val="0"/>
              </a:spcBef>
              <a:buFont typeface="Calibri" panose="020F0502020204030204" pitchFamily="34" charset="0"/>
              <a:buAutoNum type="arabicPeriod"/>
            </a:pPr>
            <a:r>
              <a:rPr lang="id-ID" altLang="id-ID" sz="2400" dirty="0">
                <a:solidFill>
                  <a:schemeClr val="tx2">
                    <a:lumMod val="50000"/>
                  </a:schemeClr>
                </a:solidFill>
                <a:latin typeface="Arial" panose="020B0604020202020204" pitchFamily="34" charset="0"/>
              </a:rPr>
              <a:t>S</a:t>
            </a:r>
            <a:r>
              <a:rPr lang="af-ZA" altLang="id-ID" sz="2400" dirty="0">
                <a:solidFill>
                  <a:schemeClr val="tx2">
                    <a:lumMod val="50000"/>
                  </a:schemeClr>
                </a:solidFill>
                <a:latin typeface="Arial" panose="020B0604020202020204" pitchFamily="34" charset="0"/>
              </a:rPr>
              <a:t>eorang Sekretaris merangkap anggota, berasal dari unsur Kepegawaian</a:t>
            </a:r>
            <a:r>
              <a:rPr lang="id-ID" altLang="id-ID" sz="2400" dirty="0">
                <a:solidFill>
                  <a:schemeClr val="tx2">
                    <a:lumMod val="50000"/>
                  </a:schemeClr>
                </a:solidFill>
                <a:latin typeface="Arial" panose="020B0604020202020204" pitchFamily="34" charset="0"/>
              </a:rPr>
              <a:t>; dan</a:t>
            </a:r>
            <a:endParaRPr lang="af-ZA" altLang="id-ID" sz="2400" dirty="0">
              <a:solidFill>
                <a:schemeClr val="tx2">
                  <a:lumMod val="50000"/>
                </a:schemeClr>
              </a:solidFill>
              <a:latin typeface="Arial" panose="020B0604020202020204" pitchFamily="34" charset="0"/>
            </a:endParaRPr>
          </a:p>
          <a:p>
            <a:pPr eaLnBrk="1" hangingPunct="1">
              <a:lnSpc>
                <a:spcPct val="120000"/>
              </a:lnSpc>
              <a:spcBef>
                <a:spcPct val="0"/>
              </a:spcBef>
              <a:buFont typeface="Calibri" panose="020F0502020204030204" pitchFamily="34" charset="0"/>
              <a:buAutoNum type="arabicPeriod"/>
            </a:pPr>
            <a:r>
              <a:rPr lang="id-ID" altLang="id-ID" sz="2400" dirty="0">
                <a:solidFill>
                  <a:schemeClr val="tx2">
                    <a:lumMod val="50000"/>
                  </a:schemeClr>
                </a:solidFill>
                <a:latin typeface="Arial" panose="020B0604020202020204" pitchFamily="34" charset="0"/>
              </a:rPr>
              <a:t>P</a:t>
            </a:r>
            <a:r>
              <a:rPr lang="af-ZA" altLang="id-ID" sz="2400" dirty="0">
                <a:solidFill>
                  <a:schemeClr val="tx2">
                    <a:lumMod val="50000"/>
                  </a:schemeClr>
                </a:solidFill>
                <a:latin typeface="Arial" panose="020B0604020202020204" pitchFamily="34" charset="0"/>
              </a:rPr>
              <a:t>aling sedikit 4 (empat) orang anggota, dimana paling sedikit 2 (dua) orang di antaranya adalah Jabatan Fungsional PPBJP</a:t>
            </a:r>
            <a:endParaRPr lang="id-ID" altLang="id-ID" sz="2400" dirty="0">
              <a:solidFill>
                <a:schemeClr val="tx2">
                  <a:lumMod val="50000"/>
                </a:schemeClr>
              </a:solidFill>
              <a:latin typeface="Arial" panose="020B0604020202020204" pitchFamily="34" charset="0"/>
            </a:endParaRPr>
          </a:p>
        </p:txBody>
      </p:sp>
      <p:pic>
        <p:nvPicPr>
          <p:cNvPr id="12" name="Picture 11">
            <a:hlinkClick r:id="rId3" action="ppaction://hlinkfile"/>
          </p:cNvPr>
          <p:cNvPicPr>
            <a:picLocks noChangeAspect="1"/>
          </p:cNvPicPr>
          <p:nvPr/>
        </p:nvPicPr>
        <p:blipFill rotWithShape="1">
          <a:blip r:embed="rId4"/>
          <a:srcRect l="11169" t="14245" r="9752" b="30230"/>
          <a:stretch/>
        </p:blipFill>
        <p:spPr>
          <a:xfrm rot="458557">
            <a:off x="833297" y="952466"/>
            <a:ext cx="955173" cy="376827"/>
          </a:xfrm>
          <a:prstGeom prst="rect">
            <a:avLst/>
          </a:prstGeom>
        </p:spPr>
      </p:pic>
      <p:sp>
        <p:nvSpPr>
          <p:cNvPr id="11" name="Parallelogram 10"/>
          <p:cNvSpPr/>
          <p:nvPr/>
        </p:nvSpPr>
        <p:spPr>
          <a:xfrm>
            <a:off x="-465615" y="1720543"/>
            <a:ext cx="8568952" cy="963124"/>
          </a:xfrm>
          <a:prstGeom prst="parallelogram">
            <a:avLst/>
          </a:prstGeom>
          <a:solidFill>
            <a:schemeClr val="bg1">
              <a:lumMod val="95000"/>
            </a:schemeClr>
          </a:solidFill>
          <a:effectLst>
            <a:innerShdw blurRad="63500" dist="50800" dir="2700000">
              <a:prstClr val="black">
                <a:alpha val="50000"/>
              </a:prstClr>
            </a:innerShdw>
            <a:softEdge rad="12700"/>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13" name="Rectangle 12"/>
          <p:cNvSpPr/>
          <p:nvPr/>
        </p:nvSpPr>
        <p:spPr>
          <a:xfrm>
            <a:off x="542497" y="1623263"/>
            <a:ext cx="6909823" cy="1192190"/>
          </a:xfrm>
          <a:prstGeom prst="rect">
            <a:avLst/>
          </a:prstGeom>
          <a:noFill/>
          <a:ln>
            <a:noFill/>
          </a:ln>
        </p:spPr>
        <p:style>
          <a:lnRef idx="2">
            <a:schemeClr val="dk1"/>
          </a:lnRef>
          <a:fillRef idx="1">
            <a:schemeClr val="lt1"/>
          </a:fillRef>
          <a:effectRef idx="0">
            <a:schemeClr val="dk1"/>
          </a:effectRef>
          <a:fontRef idx="minor">
            <a:schemeClr val="dk1"/>
          </a:fontRef>
        </p:style>
        <p:txBody>
          <a:bodyPr anchor="ctr"/>
          <a:lstStyle/>
          <a:p>
            <a:pPr algn="ctr"/>
            <a:r>
              <a:rPr lang="id-ID" sz="4000" b="1" dirty="0" smtClean="0">
                <a:solidFill>
                  <a:schemeClr val="tx2">
                    <a:lumMod val="50000"/>
                  </a:schemeClr>
                </a:solidFill>
                <a:latin typeface="Bernard MT Condensed" panose="02050806060905020404" pitchFamily="18" charset="0"/>
                <a:cs typeface="Calibri" panose="020F0502020204030204" pitchFamily="34" charset="0"/>
              </a:rPr>
              <a:t>Siapakah Tim Penilai (Psl. 20)</a:t>
            </a:r>
            <a:endParaRPr lang="en-US" sz="4000" b="1" dirty="0">
              <a:solidFill>
                <a:schemeClr val="tx2">
                  <a:lumMod val="50000"/>
                </a:schemeClr>
              </a:solidFill>
              <a:latin typeface="Bernard MT Condensed" panose="02050806060905020404" pitchFamily="18" charset="0"/>
              <a:cs typeface="Calibri" panose="020F0502020204030204" pitchFamily="34" charset="0"/>
            </a:endParaRPr>
          </a:p>
        </p:txBody>
      </p:sp>
      <p:pic>
        <p:nvPicPr>
          <p:cNvPr id="14" name="Picture 13"/>
          <p:cNvPicPr>
            <a:picLocks noChangeAspect="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6650561" y="1265735"/>
            <a:ext cx="1385901" cy="1478294"/>
          </a:xfrm>
          <a:prstGeom prst="rect">
            <a:avLst/>
          </a:prstGeom>
        </p:spPr>
      </p:pic>
    </p:spTree>
  </p:cSld>
  <p:clrMapOvr>
    <a:masterClrMapping/>
  </p:clrMapOvr>
  <p:transition spd="med">
    <p:pull/>
    <p:sndAc>
      <p:stSnd>
        <p:snd r:embed="rId2"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000"/>
                                        <p:tgtEl>
                                          <p:spTgt spid="14"/>
                                        </p:tgtEl>
                                      </p:cBhvr>
                                    </p:animEffect>
                                    <p:anim calcmode="lin" valueType="num">
                                      <p:cBhvr>
                                        <p:cTn id="8" dur="2000" fill="hold"/>
                                        <p:tgtEl>
                                          <p:spTgt spid="14"/>
                                        </p:tgtEl>
                                        <p:attrNameLst>
                                          <p:attrName>ppt_w</p:attrName>
                                        </p:attrNameLst>
                                      </p:cBhvr>
                                      <p:tavLst>
                                        <p:tav tm="0" fmla="#ppt_w*sin(2.5*pi*$)">
                                          <p:val>
                                            <p:fltVal val="0"/>
                                          </p:val>
                                        </p:tav>
                                        <p:tav tm="100000">
                                          <p:val>
                                            <p:fltVal val="1"/>
                                          </p:val>
                                        </p:tav>
                                      </p:tavLst>
                                    </p:anim>
                                    <p:anim calcmode="lin" valueType="num">
                                      <p:cBhvr>
                                        <p:cTn id="9" dur="2000" fill="hold"/>
                                        <p:tgtEl>
                                          <p:spTgt spid="14"/>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0898"/>
                                        </p:tgtEl>
                                        <p:attrNameLst>
                                          <p:attrName>style.visibility</p:attrName>
                                        </p:attrNameLst>
                                      </p:cBhvr>
                                      <p:to>
                                        <p:strVal val="visible"/>
                                      </p:to>
                                    </p:set>
                                    <p:animEffect transition="in" filter="fade">
                                      <p:cBhvr>
                                        <p:cTn id="14" dur="500"/>
                                        <p:tgtEl>
                                          <p:spTgt spid="80898"/>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Effect transition="in" filter="fade">
                                      <p:cBhvr>
                                        <p:cTn id="19" dur="1000"/>
                                        <p:tgtEl>
                                          <p:spTgt spid="9">
                                            <p:txEl>
                                              <p:pRg st="0" end="0"/>
                                            </p:txEl>
                                          </p:spTgt>
                                        </p:tgtEl>
                                      </p:cBhvr>
                                    </p:animEffect>
                                    <p:anim calcmode="lin" valueType="num">
                                      <p:cBhvr>
                                        <p:cTn id="20"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9">
                                            <p:txEl>
                                              <p:pRg st="1" end="1"/>
                                            </p:txEl>
                                          </p:spTgt>
                                        </p:tgtEl>
                                        <p:attrNameLst>
                                          <p:attrName>style.visibility</p:attrName>
                                        </p:attrNameLst>
                                      </p:cBhvr>
                                      <p:to>
                                        <p:strVal val="visible"/>
                                      </p:to>
                                    </p:set>
                                    <p:animEffect transition="in" filter="fade">
                                      <p:cBhvr>
                                        <p:cTn id="26" dur="1000"/>
                                        <p:tgtEl>
                                          <p:spTgt spid="9">
                                            <p:txEl>
                                              <p:pRg st="1" end="1"/>
                                            </p:txEl>
                                          </p:spTgt>
                                        </p:tgtEl>
                                      </p:cBhvr>
                                    </p:animEffect>
                                    <p:anim calcmode="lin" valueType="num">
                                      <p:cBhvr>
                                        <p:cTn id="27"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28"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9">
                                            <p:txEl>
                                              <p:pRg st="2" end="2"/>
                                            </p:txEl>
                                          </p:spTgt>
                                        </p:tgtEl>
                                        <p:attrNameLst>
                                          <p:attrName>style.visibility</p:attrName>
                                        </p:attrNameLst>
                                      </p:cBhvr>
                                      <p:to>
                                        <p:strVal val="visible"/>
                                      </p:to>
                                    </p:set>
                                    <p:animEffect transition="in" filter="fade">
                                      <p:cBhvr>
                                        <p:cTn id="33" dur="1000"/>
                                        <p:tgtEl>
                                          <p:spTgt spid="9">
                                            <p:txEl>
                                              <p:pRg st="2" end="2"/>
                                            </p:txEl>
                                          </p:spTgt>
                                        </p:tgtEl>
                                      </p:cBhvr>
                                    </p:animEffect>
                                    <p:anim calcmode="lin" valueType="num">
                                      <p:cBhvr>
                                        <p:cTn id="34"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35"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9">
                                            <p:txEl>
                                              <p:pRg st="3" end="3"/>
                                            </p:txEl>
                                          </p:spTgt>
                                        </p:tgtEl>
                                        <p:attrNameLst>
                                          <p:attrName>style.visibility</p:attrName>
                                        </p:attrNameLst>
                                      </p:cBhvr>
                                      <p:to>
                                        <p:strVal val="visible"/>
                                      </p:to>
                                    </p:set>
                                    <p:animEffect transition="in" filter="fade">
                                      <p:cBhvr>
                                        <p:cTn id="40" dur="1000"/>
                                        <p:tgtEl>
                                          <p:spTgt spid="9">
                                            <p:txEl>
                                              <p:pRg st="3" end="3"/>
                                            </p:txEl>
                                          </p:spTgt>
                                        </p:tgtEl>
                                      </p:cBhvr>
                                    </p:animEffect>
                                    <p:anim calcmode="lin" valueType="num">
                                      <p:cBhvr>
                                        <p:cTn id="41" dur="1000" fill="hold"/>
                                        <p:tgtEl>
                                          <p:spTgt spid="9">
                                            <p:txEl>
                                              <p:pRg st="3" end="3"/>
                                            </p:txEl>
                                          </p:spTgt>
                                        </p:tgtEl>
                                        <p:attrNameLst>
                                          <p:attrName>ppt_x</p:attrName>
                                        </p:attrNameLst>
                                      </p:cBhvr>
                                      <p:tavLst>
                                        <p:tav tm="0">
                                          <p:val>
                                            <p:strVal val="#ppt_x"/>
                                          </p:val>
                                        </p:tav>
                                        <p:tav tm="100000">
                                          <p:val>
                                            <p:strVal val="#ppt_x"/>
                                          </p:val>
                                        </p:tav>
                                      </p:tavLst>
                                    </p:anim>
                                    <p:anim calcmode="lin" valueType="num">
                                      <p:cBhvr>
                                        <p:cTn id="42" dur="1000" fill="hold"/>
                                        <p:tgtEl>
                                          <p:spTgt spid="9">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8" grpId="0"/>
      <p:bldP spid="9"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a:xfrm>
            <a:off x="2438400" y="548640"/>
            <a:ext cx="5867400" cy="563563"/>
          </a:xfrm>
        </p:spPr>
        <p:txBody>
          <a:bodyPr/>
          <a:lstStyle/>
          <a:p>
            <a:r>
              <a:rPr lang="id-ID" altLang="id-ID" dirty="0" smtClean="0"/>
              <a:t>RAPAT PENYAMAAN PERSEPSI</a:t>
            </a:r>
            <a:endParaRPr lang="en-US" altLang="id-ID" dirty="0"/>
          </a:p>
        </p:txBody>
      </p:sp>
      <p:sp>
        <p:nvSpPr>
          <p:cNvPr id="105475" name="AutoShape 3"/>
          <p:cNvSpPr>
            <a:spLocks noChangeArrowheads="1"/>
          </p:cNvSpPr>
          <p:nvPr/>
        </p:nvSpPr>
        <p:spPr bwMode="gray">
          <a:xfrm>
            <a:off x="1905000" y="2438400"/>
            <a:ext cx="5530850" cy="2743200"/>
          </a:xfrm>
          <a:prstGeom prst="upArrow">
            <a:avLst>
              <a:gd name="adj1" fmla="val 57824"/>
              <a:gd name="adj2" fmla="val 54398"/>
            </a:avLst>
          </a:prstGeom>
          <a:gradFill rotWithShape="1">
            <a:gsLst>
              <a:gs pos="0">
                <a:schemeClr val="accent1"/>
              </a:gs>
              <a:gs pos="100000">
                <a:srgbClr val="D6E1F2"/>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id-ID"/>
          </a:p>
        </p:txBody>
      </p:sp>
      <p:sp>
        <p:nvSpPr>
          <p:cNvPr id="105476" name="AutoShape 4"/>
          <p:cNvSpPr>
            <a:spLocks noChangeArrowheads="1"/>
          </p:cNvSpPr>
          <p:nvPr/>
        </p:nvSpPr>
        <p:spPr bwMode="gray">
          <a:xfrm>
            <a:off x="1676400" y="1676400"/>
            <a:ext cx="5791200" cy="574675"/>
          </a:xfrm>
          <a:prstGeom prst="roundRect">
            <a:avLst>
              <a:gd name="adj" fmla="val 50000"/>
            </a:avLst>
          </a:prstGeom>
          <a:gradFill rotWithShape="1">
            <a:gsLst>
              <a:gs pos="0">
                <a:schemeClr val="hlink"/>
              </a:gs>
              <a:gs pos="50000">
                <a:schemeClr val="hlink">
                  <a:gamma/>
                  <a:tint val="64314"/>
                  <a:invGamma/>
                </a:schemeClr>
              </a:gs>
              <a:gs pos="100000">
                <a:schemeClr val="hlink"/>
              </a:gs>
            </a:gsLst>
            <a:lin ang="0" scaled="1"/>
          </a:gradFill>
          <a:ln w="38100" algn="ctr">
            <a:solidFill>
              <a:srgbClr val="FFFFFF"/>
            </a:solidFill>
            <a:round/>
            <a:headEnd/>
            <a:tailEnd/>
          </a:ln>
          <a:effectLst>
            <a:outerShdw dist="63500" dir="3187806" algn="ctr" rotWithShape="0">
              <a:srgbClr val="001D3A"/>
            </a:outerShdw>
          </a:effectLst>
        </p:spPr>
        <p:txBody>
          <a:bodyPr wrap="none" anchor="ctr"/>
          <a:lstStyle/>
          <a:p>
            <a:pPr algn="ctr" eaLnBrk="0" hangingPunct="0"/>
            <a:r>
              <a:rPr lang="id-ID" altLang="id-ID" sz="2400" dirty="0" smtClean="0">
                <a:solidFill>
                  <a:schemeClr val="tx2"/>
                </a:solidFill>
                <a:effectLst>
                  <a:outerShdw blurRad="38100" dist="38100" dir="2700000" algn="tl">
                    <a:srgbClr val="000000"/>
                  </a:outerShdw>
                </a:effectLst>
                <a:latin typeface="Verdana" panose="020B0604030504040204" pitchFamily="34" charset="0"/>
              </a:rPr>
              <a:t>PENDIDIKAN DAN PELATIHAN</a:t>
            </a:r>
            <a:endParaRPr lang="en-US" altLang="id-ID" sz="2400" dirty="0">
              <a:solidFill>
                <a:schemeClr val="tx2"/>
              </a:solidFill>
              <a:effectLst>
                <a:outerShdw blurRad="38100" dist="38100" dir="2700000" algn="tl">
                  <a:srgbClr val="000000"/>
                </a:outerShdw>
              </a:effectLst>
              <a:latin typeface="Verdana" panose="020B0604030504040204" pitchFamily="34" charset="0"/>
            </a:endParaRPr>
          </a:p>
        </p:txBody>
      </p:sp>
      <p:sp>
        <p:nvSpPr>
          <p:cNvPr id="105477" name="Text Box 5"/>
          <p:cNvSpPr txBox="1">
            <a:spLocks noChangeArrowheads="1"/>
          </p:cNvSpPr>
          <p:nvPr/>
        </p:nvSpPr>
        <p:spPr bwMode="gray">
          <a:xfrm>
            <a:off x="3147959" y="3054925"/>
            <a:ext cx="3028137"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457200" indent="-457200" algn="ctr" eaLnBrk="0" hangingPunct="0">
              <a:buAutoNum type="arabicPeriod"/>
            </a:pPr>
            <a:r>
              <a:rPr lang="id-ID" altLang="id-ID" sz="2400" dirty="0" smtClean="0">
                <a:solidFill>
                  <a:schemeClr val="bg1"/>
                </a:solidFill>
              </a:rPr>
              <a:t>SPMK</a:t>
            </a:r>
          </a:p>
          <a:p>
            <a:pPr marL="457200" indent="-457200" algn="ctr" eaLnBrk="0" hangingPunct="0">
              <a:buAutoNum type="arabicPeriod"/>
            </a:pPr>
            <a:r>
              <a:rPr lang="id-ID" altLang="id-ID" sz="2400" dirty="0" smtClean="0">
                <a:solidFill>
                  <a:schemeClr val="bg1"/>
                </a:solidFill>
              </a:rPr>
              <a:t>STTPL/Sertifikat</a:t>
            </a:r>
            <a:endParaRPr lang="en-US" altLang="id-ID" sz="2400" dirty="0">
              <a:solidFill>
                <a:schemeClr val="bg1"/>
              </a:solidFill>
            </a:endParaRPr>
          </a:p>
        </p:txBody>
      </p:sp>
      <p:grpSp>
        <p:nvGrpSpPr>
          <p:cNvPr id="105479" name="Group 7"/>
          <p:cNvGrpSpPr>
            <a:grpSpLocks/>
          </p:cNvGrpSpPr>
          <p:nvPr/>
        </p:nvGrpSpPr>
        <p:grpSpPr bwMode="auto">
          <a:xfrm>
            <a:off x="800100" y="4311650"/>
            <a:ext cx="1709740" cy="1514475"/>
            <a:chOff x="528" y="1584"/>
            <a:chExt cx="1436" cy="1296"/>
          </a:xfrm>
        </p:grpSpPr>
        <p:grpSp>
          <p:nvGrpSpPr>
            <p:cNvPr id="105480" name="Group 8"/>
            <p:cNvGrpSpPr>
              <a:grpSpLocks/>
            </p:cNvGrpSpPr>
            <p:nvPr/>
          </p:nvGrpSpPr>
          <p:grpSpPr bwMode="auto">
            <a:xfrm>
              <a:off x="624" y="1584"/>
              <a:ext cx="1248" cy="1296"/>
              <a:chOff x="2016" y="1920"/>
              <a:chExt cx="1680" cy="1680"/>
            </a:xfrm>
          </p:grpSpPr>
          <p:sp>
            <p:nvSpPr>
              <p:cNvPr id="105481" name="Oval 9"/>
              <p:cNvSpPr>
                <a:spLocks noChangeArrowheads="1"/>
              </p:cNvSpPr>
              <p:nvPr/>
            </p:nvSpPr>
            <p:spPr bwMode="gray">
              <a:xfrm>
                <a:off x="2016" y="1920"/>
                <a:ext cx="1680" cy="1680"/>
              </a:xfrm>
              <a:prstGeom prst="ellipse">
                <a:avLst/>
              </a:prstGeom>
              <a:gradFill rotWithShape="1">
                <a:gsLst>
                  <a:gs pos="0">
                    <a:schemeClr val="accent2"/>
                  </a:gs>
                  <a:gs pos="100000">
                    <a:schemeClr val="accent2">
                      <a:gamma/>
                      <a:shade val="63529"/>
                      <a:invGamma/>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sp>
            <p:nvSpPr>
              <p:cNvPr id="105482" name="Freeform 10"/>
              <p:cNvSpPr>
                <a:spLocks/>
              </p:cNvSpPr>
              <p:nvPr/>
            </p:nvSpPr>
            <p:spPr bwMode="gray">
              <a:xfrm>
                <a:off x="2208" y="1948"/>
                <a:ext cx="1296" cy="634"/>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chemeClr val="accent2"/>
                  </a:gs>
                </a:gsLst>
                <a:lin ang="5400000" scaled="1"/>
              </a:gradFill>
              <a:ln>
                <a:noFill/>
              </a:ln>
              <a:extLst>
                <a:ext uri="{91240B29-F687-4F45-9708-019B960494DF}">
                  <a14:hiddenLine xmlns:a14="http://schemas.microsoft.com/office/drawing/2010/main" w="0">
                    <a:solidFill>
                      <a:srgbClr val="BBF6EE"/>
                    </a:solidFill>
                    <a:prstDash val="solid"/>
                    <a:round/>
                    <a:headEnd/>
                    <a:tailEnd/>
                  </a14:hiddenLine>
                </a:ext>
              </a:extLst>
            </p:spPr>
            <p:txBody>
              <a:bodyPr/>
              <a:lstStyle/>
              <a:p>
                <a:endParaRPr lang="id-ID"/>
              </a:p>
            </p:txBody>
          </p:sp>
        </p:grpSp>
        <p:sp>
          <p:nvSpPr>
            <p:cNvPr id="105483" name="Text Box 11"/>
            <p:cNvSpPr txBox="1">
              <a:spLocks noChangeArrowheads="1"/>
            </p:cNvSpPr>
            <p:nvPr/>
          </p:nvSpPr>
          <p:spPr bwMode="gray">
            <a:xfrm>
              <a:off x="528" y="1951"/>
              <a:ext cx="1436" cy="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r>
                <a:rPr lang="id-ID" altLang="id-ID" sz="2000" b="1" dirty="0" smtClean="0">
                  <a:solidFill>
                    <a:srgbClr val="FFFFFF"/>
                  </a:solidFill>
                  <a:effectLst>
                    <a:outerShdw blurRad="38100" dist="38100" dir="2700000" algn="tl">
                      <a:srgbClr val="C0C0C0"/>
                    </a:outerShdw>
                  </a:effectLst>
                </a:rPr>
                <a:t>Pendidikan Bergelar</a:t>
              </a:r>
              <a:endParaRPr lang="en-US" altLang="id-ID" sz="2000" b="1" dirty="0">
                <a:solidFill>
                  <a:srgbClr val="FFFFFF"/>
                </a:solidFill>
                <a:effectLst>
                  <a:outerShdw blurRad="38100" dist="38100" dir="2700000" algn="tl">
                    <a:srgbClr val="C0C0C0"/>
                  </a:outerShdw>
                </a:effectLst>
              </a:endParaRPr>
            </a:p>
          </p:txBody>
        </p:sp>
      </p:grpSp>
      <p:grpSp>
        <p:nvGrpSpPr>
          <p:cNvPr id="2" name="Group 1"/>
          <p:cNvGrpSpPr/>
          <p:nvPr/>
        </p:nvGrpSpPr>
        <p:grpSpPr>
          <a:xfrm>
            <a:off x="2819400" y="4311650"/>
            <a:ext cx="1524000" cy="1520825"/>
            <a:chOff x="2819400" y="4311650"/>
            <a:chExt cx="1524000" cy="1520825"/>
          </a:xfrm>
        </p:grpSpPr>
        <p:grpSp>
          <p:nvGrpSpPr>
            <p:cNvPr id="105486" name="Group 14"/>
            <p:cNvGrpSpPr>
              <a:grpSpLocks/>
            </p:cNvGrpSpPr>
            <p:nvPr/>
          </p:nvGrpSpPr>
          <p:grpSpPr bwMode="auto">
            <a:xfrm>
              <a:off x="2819400" y="4311650"/>
              <a:ext cx="1524000" cy="1520825"/>
              <a:chOff x="2016" y="1920"/>
              <a:chExt cx="1680" cy="1680"/>
            </a:xfrm>
          </p:grpSpPr>
          <p:sp>
            <p:nvSpPr>
              <p:cNvPr id="105487" name="Oval 15"/>
              <p:cNvSpPr>
                <a:spLocks noChangeArrowheads="1"/>
              </p:cNvSpPr>
              <p:nvPr/>
            </p:nvSpPr>
            <p:spPr bwMode="gray">
              <a:xfrm>
                <a:off x="2016" y="1920"/>
                <a:ext cx="1680" cy="1680"/>
              </a:xfrm>
              <a:prstGeom prst="ellipse">
                <a:avLst/>
              </a:prstGeom>
              <a:gradFill rotWithShape="1">
                <a:gsLst>
                  <a:gs pos="0">
                    <a:schemeClr val="hlink"/>
                  </a:gs>
                  <a:gs pos="100000">
                    <a:schemeClr val="hlink">
                      <a:gamma/>
                      <a:shade val="51373"/>
                      <a:invGamma/>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p>
                <a:endParaRPr lang="id-ID"/>
              </a:p>
            </p:txBody>
          </p:sp>
          <p:sp>
            <p:nvSpPr>
              <p:cNvPr id="105488" name="Freeform 16"/>
              <p:cNvSpPr>
                <a:spLocks/>
              </p:cNvSpPr>
              <p:nvPr/>
            </p:nvSpPr>
            <p:spPr bwMode="gray">
              <a:xfrm>
                <a:off x="2208" y="1948"/>
                <a:ext cx="1296" cy="634"/>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chemeClr val="hlink">
                      <a:gamma/>
                      <a:tint val="0"/>
                      <a:invGamma/>
                    </a:schemeClr>
                  </a:gs>
                  <a:gs pos="100000">
                    <a:schemeClr val="hlink"/>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id-ID"/>
              </a:p>
            </p:txBody>
          </p:sp>
        </p:grpSp>
        <p:sp>
          <p:nvSpPr>
            <p:cNvPr id="105489" name="Text Box 17"/>
            <p:cNvSpPr txBox="1">
              <a:spLocks noChangeArrowheads="1"/>
            </p:cNvSpPr>
            <p:nvPr/>
          </p:nvSpPr>
          <p:spPr bwMode="gray">
            <a:xfrm>
              <a:off x="2941320" y="4584700"/>
              <a:ext cx="1285421"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lvl="1" algn="ctr" fontAlgn="auto">
                <a:spcBef>
                  <a:spcPts val="0"/>
                </a:spcBef>
                <a:spcAft>
                  <a:spcPts val="0"/>
                </a:spcAft>
                <a:defRPr/>
              </a:pPr>
              <a:r>
                <a:rPr lang="id-ID" sz="2000" b="1" dirty="0">
                  <a:solidFill>
                    <a:srgbClr val="FFFFFF"/>
                  </a:solidFill>
                  <a:effectLst>
                    <a:outerShdw blurRad="38100" dist="38100" dir="2700000" algn="tl">
                      <a:srgbClr val="C0C0C0"/>
                    </a:outerShdw>
                  </a:effectLst>
                </a:rPr>
                <a:t>Diklat </a:t>
              </a:r>
              <a:r>
                <a:rPr lang="id-ID" sz="2000" b="1" dirty="0" smtClean="0">
                  <a:solidFill>
                    <a:srgbClr val="FFFFFF"/>
                  </a:solidFill>
                  <a:effectLst>
                    <a:outerShdw blurRad="38100" dist="38100" dir="2700000" algn="tl">
                      <a:srgbClr val="C0C0C0"/>
                    </a:outerShdw>
                  </a:effectLst>
                </a:rPr>
                <a:t>Pemben tukan</a:t>
              </a:r>
              <a:endParaRPr lang="id-ID" sz="2000" b="1" dirty="0">
                <a:solidFill>
                  <a:srgbClr val="FFFFFF"/>
                </a:solidFill>
                <a:effectLst>
                  <a:outerShdw blurRad="38100" dist="38100" dir="2700000" algn="tl">
                    <a:srgbClr val="C0C0C0"/>
                  </a:outerShdw>
                </a:effectLst>
              </a:endParaRPr>
            </a:p>
          </p:txBody>
        </p:sp>
      </p:grpSp>
      <p:grpSp>
        <p:nvGrpSpPr>
          <p:cNvPr id="3" name="Group 2"/>
          <p:cNvGrpSpPr/>
          <p:nvPr/>
        </p:nvGrpSpPr>
        <p:grpSpPr>
          <a:xfrm>
            <a:off x="4876800" y="4267200"/>
            <a:ext cx="1524000" cy="1520825"/>
            <a:chOff x="4876800" y="4267200"/>
            <a:chExt cx="1524000" cy="1520825"/>
          </a:xfrm>
        </p:grpSpPr>
        <p:grpSp>
          <p:nvGrpSpPr>
            <p:cNvPr id="105492" name="Group 20"/>
            <p:cNvGrpSpPr>
              <a:grpSpLocks/>
            </p:cNvGrpSpPr>
            <p:nvPr/>
          </p:nvGrpSpPr>
          <p:grpSpPr bwMode="auto">
            <a:xfrm>
              <a:off x="4876800" y="4267200"/>
              <a:ext cx="1524000" cy="1520825"/>
              <a:chOff x="2016" y="1920"/>
              <a:chExt cx="1680" cy="1680"/>
            </a:xfrm>
          </p:grpSpPr>
          <p:sp>
            <p:nvSpPr>
              <p:cNvPr id="105493" name="Oval 21"/>
              <p:cNvSpPr>
                <a:spLocks noChangeArrowheads="1"/>
              </p:cNvSpPr>
              <p:nvPr/>
            </p:nvSpPr>
            <p:spPr bwMode="gray">
              <a:xfrm>
                <a:off x="2016" y="1920"/>
                <a:ext cx="1680" cy="1680"/>
              </a:xfrm>
              <a:prstGeom prst="ellipse">
                <a:avLst/>
              </a:prstGeom>
              <a:gradFill rotWithShape="1">
                <a:gsLst>
                  <a:gs pos="0">
                    <a:schemeClr val="accent1"/>
                  </a:gs>
                  <a:gs pos="100000">
                    <a:schemeClr val="accent1">
                      <a:gamma/>
                      <a:shade val="51373"/>
                      <a:invGamma/>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p>
                <a:endParaRPr lang="id-ID"/>
              </a:p>
            </p:txBody>
          </p:sp>
          <p:sp>
            <p:nvSpPr>
              <p:cNvPr id="105494" name="Freeform 22"/>
              <p:cNvSpPr>
                <a:spLocks/>
              </p:cNvSpPr>
              <p:nvPr/>
            </p:nvSpPr>
            <p:spPr bwMode="gray">
              <a:xfrm>
                <a:off x="2208" y="1948"/>
                <a:ext cx="1296" cy="634"/>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chemeClr val="accent1">
                      <a:gamma/>
                      <a:tint val="0"/>
                      <a:invGamma/>
                    </a:schemeClr>
                  </a:gs>
                  <a:gs pos="100000">
                    <a:schemeClr val="accent1"/>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id-ID"/>
              </a:p>
            </p:txBody>
          </p:sp>
        </p:grpSp>
        <p:sp>
          <p:nvSpPr>
            <p:cNvPr id="105495" name="Text Box 23"/>
            <p:cNvSpPr txBox="1">
              <a:spLocks noChangeArrowheads="1"/>
            </p:cNvSpPr>
            <p:nvPr/>
          </p:nvSpPr>
          <p:spPr bwMode="gray">
            <a:xfrm>
              <a:off x="4953000" y="4555286"/>
              <a:ext cx="137160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id-ID" sz="2000" b="1" dirty="0">
                  <a:solidFill>
                    <a:srgbClr val="FFFFFF"/>
                  </a:solidFill>
                  <a:effectLst>
                    <a:outerShdw blurRad="38100" dist="38100" dir="2700000" algn="tl">
                      <a:srgbClr val="C0C0C0"/>
                    </a:outerShdw>
                  </a:effectLst>
                </a:rPr>
                <a:t>Diklat Penjenjangan</a:t>
              </a:r>
              <a:endParaRPr lang="en-US" altLang="id-ID" sz="2000" b="1" dirty="0">
                <a:solidFill>
                  <a:srgbClr val="FFFFFF"/>
                </a:solidFill>
                <a:effectLst>
                  <a:outerShdw blurRad="38100" dist="38100" dir="2700000" algn="tl">
                    <a:srgbClr val="C0C0C0"/>
                  </a:outerShdw>
                </a:effectLst>
              </a:endParaRPr>
            </a:p>
          </p:txBody>
        </p:sp>
      </p:grpSp>
      <p:grpSp>
        <p:nvGrpSpPr>
          <p:cNvPr id="105498" name="Group 26"/>
          <p:cNvGrpSpPr>
            <a:grpSpLocks/>
          </p:cNvGrpSpPr>
          <p:nvPr/>
        </p:nvGrpSpPr>
        <p:grpSpPr bwMode="auto">
          <a:xfrm>
            <a:off x="6781800" y="4267200"/>
            <a:ext cx="1524000" cy="1531936"/>
            <a:chOff x="2400" y="1488"/>
            <a:chExt cx="1152" cy="1152"/>
          </a:xfrm>
        </p:grpSpPr>
        <p:grpSp>
          <p:nvGrpSpPr>
            <p:cNvPr id="105499" name="Group 27"/>
            <p:cNvGrpSpPr>
              <a:grpSpLocks/>
            </p:cNvGrpSpPr>
            <p:nvPr/>
          </p:nvGrpSpPr>
          <p:grpSpPr bwMode="auto">
            <a:xfrm>
              <a:off x="2400" y="1488"/>
              <a:ext cx="1152" cy="1152"/>
              <a:chOff x="2016" y="1920"/>
              <a:chExt cx="1680" cy="1680"/>
            </a:xfrm>
          </p:grpSpPr>
          <p:sp>
            <p:nvSpPr>
              <p:cNvPr id="105500" name="Oval 28"/>
              <p:cNvSpPr>
                <a:spLocks noChangeArrowheads="1"/>
              </p:cNvSpPr>
              <p:nvPr/>
            </p:nvSpPr>
            <p:spPr bwMode="gray">
              <a:xfrm>
                <a:off x="2016" y="1920"/>
                <a:ext cx="1680" cy="1680"/>
              </a:xfrm>
              <a:prstGeom prst="ellipse">
                <a:avLst/>
              </a:prstGeom>
              <a:gradFill rotWithShape="1">
                <a:gsLst>
                  <a:gs pos="0">
                    <a:schemeClr val="folHlink"/>
                  </a:gs>
                  <a:gs pos="100000">
                    <a:schemeClr val="folHlink">
                      <a:gamma/>
                      <a:shade val="24314"/>
                      <a:invGamma/>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sp>
            <p:nvSpPr>
              <p:cNvPr id="105501" name="Freeform 29"/>
              <p:cNvSpPr>
                <a:spLocks/>
              </p:cNvSpPr>
              <p:nvPr/>
            </p:nvSpPr>
            <p:spPr bwMode="gray">
              <a:xfrm>
                <a:off x="2208" y="1948"/>
                <a:ext cx="1296" cy="634"/>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chemeClr val="folHlink"/>
                  </a:gs>
                </a:gsLst>
                <a:lin ang="5400000" scaled="1"/>
              </a:gradFill>
              <a:ln>
                <a:noFill/>
              </a:ln>
              <a:extLst>
                <a:ext uri="{91240B29-F687-4F45-9708-019B960494DF}">
                  <a14:hiddenLine xmlns:a14="http://schemas.microsoft.com/office/drawing/2010/main" w="0">
                    <a:solidFill>
                      <a:srgbClr val="BBF6EE"/>
                    </a:solidFill>
                    <a:prstDash val="solid"/>
                    <a:round/>
                    <a:headEnd/>
                    <a:tailEnd/>
                  </a14:hiddenLine>
                </a:ext>
              </a:extLst>
            </p:spPr>
            <p:txBody>
              <a:bodyPr/>
              <a:lstStyle/>
              <a:p>
                <a:endParaRPr lang="id-ID"/>
              </a:p>
            </p:txBody>
          </p:sp>
        </p:grpSp>
        <p:sp>
          <p:nvSpPr>
            <p:cNvPr id="105502" name="Text Box 30"/>
            <p:cNvSpPr txBox="1">
              <a:spLocks noChangeArrowheads="1"/>
            </p:cNvSpPr>
            <p:nvPr/>
          </p:nvSpPr>
          <p:spPr bwMode="gray">
            <a:xfrm>
              <a:off x="2460" y="1860"/>
              <a:ext cx="1044" cy="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1" fontAlgn="auto" hangingPunct="1">
                <a:spcBef>
                  <a:spcPts val="0"/>
                </a:spcBef>
                <a:spcAft>
                  <a:spcPts val="0"/>
                </a:spcAft>
                <a:defRPr/>
              </a:pPr>
              <a:r>
                <a:rPr lang="id-ID" sz="2000" b="1" dirty="0">
                  <a:solidFill>
                    <a:srgbClr val="FFFFFF"/>
                  </a:solidFill>
                  <a:effectLst>
                    <a:outerShdw blurRad="38100" dist="38100" dir="2700000" algn="tl">
                      <a:srgbClr val="C0C0C0"/>
                    </a:outerShdw>
                  </a:effectLst>
                </a:rPr>
                <a:t>Diklat </a:t>
              </a:r>
              <a:r>
                <a:rPr lang="id-ID" sz="2000" b="1" dirty="0" smtClean="0">
                  <a:solidFill>
                    <a:srgbClr val="FFFFFF"/>
                  </a:solidFill>
                  <a:effectLst>
                    <a:outerShdw blurRad="38100" dist="38100" dir="2700000" algn="tl">
                      <a:srgbClr val="C0C0C0"/>
                    </a:outerShdw>
                  </a:effectLst>
                </a:rPr>
                <a:t>Pra jabatan</a:t>
              </a:r>
              <a:endParaRPr lang="id-ID" sz="2000" b="1" dirty="0">
                <a:solidFill>
                  <a:srgbClr val="FFFFFF"/>
                </a:solidFill>
                <a:effectLst>
                  <a:outerShdw blurRad="38100" dist="38100" dir="2700000" algn="tl">
                    <a:srgbClr val="C0C0C0"/>
                  </a:outerShdw>
                </a:effectLst>
              </a:endParaRPr>
            </a:p>
          </p:txBody>
        </p:sp>
      </p:grpSp>
      <p:pic>
        <p:nvPicPr>
          <p:cNvPr id="29" name="Picture 28"/>
          <p:cNvPicPr>
            <a:picLocks noChangeAspect="1"/>
          </p:cNvPicPr>
          <p:nvPr/>
        </p:nvPicPr>
        <p:blipFill rotWithShape="1">
          <a:blip r:embed="rId3"/>
          <a:srcRect l="11169" t="14245" r="9752" b="30230"/>
          <a:stretch/>
        </p:blipFill>
        <p:spPr>
          <a:xfrm rot="458557">
            <a:off x="833297" y="952466"/>
            <a:ext cx="955173" cy="376827"/>
          </a:xfrm>
          <a:prstGeom prst="rect">
            <a:avLst/>
          </a:prstGeom>
        </p:spPr>
      </p:pic>
      <p:grpSp>
        <p:nvGrpSpPr>
          <p:cNvPr id="27" name="Group 16"/>
          <p:cNvGrpSpPr>
            <a:grpSpLocks/>
          </p:cNvGrpSpPr>
          <p:nvPr/>
        </p:nvGrpSpPr>
        <p:grpSpPr bwMode="auto">
          <a:xfrm>
            <a:off x="0" y="6489879"/>
            <a:ext cx="9144000" cy="381000"/>
            <a:chOff x="0" y="6477000"/>
            <a:chExt cx="9906000" cy="381000"/>
          </a:xfrm>
        </p:grpSpPr>
        <p:sp>
          <p:nvSpPr>
            <p:cNvPr id="28" name="Rectangle 27"/>
            <p:cNvSpPr/>
            <p:nvPr/>
          </p:nvSpPr>
          <p:spPr>
            <a:xfrm>
              <a:off x="0" y="6477000"/>
              <a:ext cx="9906000" cy="381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30" name="Group 20"/>
            <p:cNvGrpSpPr>
              <a:grpSpLocks/>
            </p:cNvGrpSpPr>
            <p:nvPr/>
          </p:nvGrpSpPr>
          <p:grpSpPr bwMode="auto">
            <a:xfrm>
              <a:off x="381000" y="6540500"/>
              <a:ext cx="1016000" cy="246248"/>
              <a:chOff x="152400" y="6330950"/>
              <a:chExt cx="1016000" cy="246248"/>
            </a:xfrm>
          </p:grpSpPr>
          <p:sp>
            <p:nvSpPr>
              <p:cNvPr id="43" name="TextBox 21"/>
              <p:cNvSpPr txBox="1">
                <a:spLocks noChangeArrowheads="1"/>
              </p:cNvSpPr>
              <p:nvPr/>
            </p:nvSpPr>
            <p:spPr bwMode="auto">
              <a:xfrm>
                <a:off x="325173" y="6330950"/>
                <a:ext cx="84269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VISIONER</a:t>
                </a:r>
              </a:p>
            </p:txBody>
          </p:sp>
          <p:sp>
            <p:nvSpPr>
              <p:cNvPr id="44" name="Rectangle 43"/>
              <p:cNvSpPr/>
              <p:nvPr/>
            </p:nvSpPr>
            <p:spPr>
              <a:xfrm>
                <a:off x="152400" y="6375401"/>
                <a:ext cx="152400" cy="169213"/>
              </a:xfrm>
              <a:prstGeom prst="rect">
                <a:avLst/>
              </a:prstGeom>
              <a:solidFill>
                <a:srgbClr val="FF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V</a:t>
                </a:r>
              </a:p>
            </p:txBody>
          </p:sp>
        </p:grpSp>
        <p:grpSp>
          <p:nvGrpSpPr>
            <p:cNvPr id="31" name="Group 21"/>
            <p:cNvGrpSpPr>
              <a:grpSpLocks/>
            </p:cNvGrpSpPr>
            <p:nvPr/>
          </p:nvGrpSpPr>
          <p:grpSpPr bwMode="auto">
            <a:xfrm>
              <a:off x="2260600" y="6540500"/>
              <a:ext cx="1016000" cy="246248"/>
              <a:chOff x="152400" y="6330950"/>
              <a:chExt cx="1016000" cy="246248"/>
            </a:xfrm>
          </p:grpSpPr>
          <p:sp>
            <p:nvSpPr>
              <p:cNvPr id="41" name="TextBox 19"/>
              <p:cNvSpPr txBox="1">
                <a:spLocks noChangeArrowheads="1"/>
              </p:cNvSpPr>
              <p:nvPr/>
            </p:nvSpPr>
            <p:spPr bwMode="auto">
              <a:xfrm>
                <a:off x="323585" y="6330950"/>
                <a:ext cx="84441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INTEGRITAS</a:t>
                </a:r>
              </a:p>
            </p:txBody>
          </p:sp>
          <p:sp>
            <p:nvSpPr>
              <p:cNvPr id="42" name="Rectangle 41"/>
              <p:cNvSpPr/>
              <p:nvPr/>
            </p:nvSpPr>
            <p:spPr>
              <a:xfrm>
                <a:off x="152400" y="6375401"/>
                <a:ext cx="152400" cy="169213"/>
              </a:xfrm>
              <a:prstGeom prst="rect">
                <a:avLst/>
              </a:prstGeom>
              <a:solidFill>
                <a:srgbClr val="00206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I</a:t>
                </a:r>
              </a:p>
            </p:txBody>
          </p:sp>
        </p:grpSp>
        <p:grpSp>
          <p:nvGrpSpPr>
            <p:cNvPr id="32" name="Group 24"/>
            <p:cNvGrpSpPr>
              <a:grpSpLocks/>
            </p:cNvGrpSpPr>
            <p:nvPr/>
          </p:nvGrpSpPr>
          <p:grpSpPr bwMode="auto">
            <a:xfrm>
              <a:off x="4394200" y="6540500"/>
              <a:ext cx="1092200" cy="246248"/>
              <a:chOff x="152400" y="6330950"/>
              <a:chExt cx="1092200" cy="246248"/>
            </a:xfrm>
          </p:grpSpPr>
          <p:sp>
            <p:nvSpPr>
              <p:cNvPr id="39" name="TextBox 17"/>
              <p:cNvSpPr txBox="1">
                <a:spLocks noChangeArrowheads="1"/>
              </p:cNvSpPr>
              <p:nvPr/>
            </p:nvSpPr>
            <p:spPr bwMode="auto">
              <a:xfrm>
                <a:off x="324247" y="6330950"/>
                <a:ext cx="92008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PROFESIONAL</a:t>
                </a:r>
              </a:p>
            </p:txBody>
          </p:sp>
          <p:sp>
            <p:nvSpPr>
              <p:cNvPr id="40" name="Rectangle 39"/>
              <p:cNvSpPr/>
              <p:nvPr/>
            </p:nvSpPr>
            <p:spPr>
              <a:xfrm>
                <a:off x="152400" y="6375401"/>
                <a:ext cx="152400" cy="169213"/>
              </a:xfrm>
              <a:prstGeom prst="rect">
                <a:avLst/>
              </a:prstGeom>
              <a:solidFill>
                <a:srgbClr val="660066"/>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P</a:t>
                </a:r>
              </a:p>
            </p:txBody>
          </p:sp>
        </p:grpSp>
        <p:grpSp>
          <p:nvGrpSpPr>
            <p:cNvPr id="33" name="Group 27"/>
            <p:cNvGrpSpPr>
              <a:grpSpLocks/>
            </p:cNvGrpSpPr>
            <p:nvPr/>
          </p:nvGrpSpPr>
          <p:grpSpPr bwMode="auto">
            <a:xfrm>
              <a:off x="6375400" y="6540500"/>
              <a:ext cx="1397000" cy="246248"/>
              <a:chOff x="152400" y="6330950"/>
              <a:chExt cx="1397000" cy="246248"/>
            </a:xfrm>
          </p:grpSpPr>
          <p:sp>
            <p:nvSpPr>
              <p:cNvPr id="37" name="TextBox 15"/>
              <p:cNvSpPr txBox="1">
                <a:spLocks noChangeArrowheads="1"/>
              </p:cNvSpPr>
              <p:nvPr/>
            </p:nvSpPr>
            <p:spPr bwMode="auto">
              <a:xfrm>
                <a:off x="324247" y="6330950"/>
                <a:ext cx="1224492"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TANGGUNG JAWAB</a:t>
                </a:r>
              </a:p>
            </p:txBody>
          </p:sp>
          <p:sp>
            <p:nvSpPr>
              <p:cNvPr id="38" name="Rectangle 37"/>
              <p:cNvSpPr/>
              <p:nvPr/>
            </p:nvSpPr>
            <p:spPr>
              <a:xfrm>
                <a:off x="152400" y="6375401"/>
                <a:ext cx="152400" cy="169213"/>
              </a:xfrm>
              <a:prstGeom prst="rect">
                <a:avLst/>
              </a:prstGeom>
              <a:solidFill>
                <a:srgbClr val="0066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T</a:t>
                </a:r>
              </a:p>
            </p:txBody>
          </p:sp>
        </p:grpSp>
        <p:grpSp>
          <p:nvGrpSpPr>
            <p:cNvPr id="34" name="Group 30"/>
            <p:cNvGrpSpPr>
              <a:grpSpLocks/>
            </p:cNvGrpSpPr>
            <p:nvPr/>
          </p:nvGrpSpPr>
          <p:grpSpPr bwMode="auto">
            <a:xfrm>
              <a:off x="8661400" y="6534150"/>
              <a:ext cx="1244600" cy="246248"/>
              <a:chOff x="152400" y="6324600"/>
              <a:chExt cx="1244600" cy="246248"/>
            </a:xfrm>
          </p:grpSpPr>
          <p:sp>
            <p:nvSpPr>
              <p:cNvPr id="35" name="TextBox 13"/>
              <p:cNvSpPr txBox="1">
                <a:spLocks noChangeArrowheads="1"/>
              </p:cNvSpPr>
              <p:nvPr/>
            </p:nvSpPr>
            <p:spPr bwMode="auto">
              <a:xfrm>
                <a:off x="323850" y="6324600"/>
                <a:ext cx="1073150" cy="246063"/>
              </a:xfrm>
              <a:prstGeom prst="rect">
                <a:avLst/>
              </a:prstGeom>
              <a:noFill/>
              <a:ln w="9525">
                <a:noFill/>
                <a:miter lim="800000"/>
                <a:headEnd/>
                <a:tailEnd/>
              </a:ln>
            </p:spPr>
            <p:txBody>
              <a:bodyPr lIns="0" tIns="0" rIns="0" bIns="0">
                <a:spAutoFit/>
              </a:bodyPr>
              <a:lstStyle/>
              <a:p>
                <a:pPr>
                  <a:defRPr/>
                </a:pPr>
                <a:r>
                  <a:rPr lang="en-US" sz="1477" dirty="0">
                    <a:solidFill>
                      <a:prstClr val="black"/>
                    </a:solidFill>
                    <a:latin typeface="Agency FB" pitchFamily="34" charset="0"/>
                    <a:cs typeface="Arial" pitchFamily="34" charset="0"/>
                  </a:rPr>
                  <a:t>MELAYANI</a:t>
                </a:r>
              </a:p>
            </p:txBody>
          </p:sp>
          <p:sp>
            <p:nvSpPr>
              <p:cNvPr id="36" name="Rectangle 35"/>
              <p:cNvSpPr/>
              <p:nvPr/>
            </p:nvSpPr>
            <p:spPr>
              <a:xfrm>
                <a:off x="152400" y="6375401"/>
                <a:ext cx="152400" cy="169213"/>
              </a:xfrm>
              <a:prstGeom prst="rect">
                <a:avLst/>
              </a:prstGeom>
              <a:solidFill>
                <a:srgbClr val="80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M</a:t>
                </a:r>
              </a:p>
            </p:txBody>
          </p:sp>
        </p:grpSp>
      </p:grpSp>
    </p:spTree>
  </p:cSld>
  <p:clrMapOvr>
    <a:masterClrMapping/>
  </p:clrMapOvr>
  <p:transition spd="med">
    <p:pull/>
    <p:sndAc>
      <p:stSnd>
        <p:snd r:embed="rId2"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5476"/>
                                        </p:tgtEl>
                                        <p:attrNameLst>
                                          <p:attrName>style.visibility</p:attrName>
                                        </p:attrNameLst>
                                      </p:cBhvr>
                                      <p:to>
                                        <p:strVal val="visible"/>
                                      </p:to>
                                    </p:set>
                                    <p:animEffect transition="in" filter="barn(inVertical)">
                                      <p:cBhvr>
                                        <p:cTn id="7" dur="500"/>
                                        <p:tgtEl>
                                          <p:spTgt spid="10547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05479"/>
                                        </p:tgtEl>
                                        <p:attrNameLst>
                                          <p:attrName>style.visibility</p:attrName>
                                        </p:attrNameLst>
                                      </p:cBhvr>
                                      <p:to>
                                        <p:strVal val="visible"/>
                                      </p:to>
                                    </p:set>
                                    <p:animEffect transition="in" filter="fade">
                                      <p:cBhvr>
                                        <p:cTn id="12" dur="1000"/>
                                        <p:tgtEl>
                                          <p:spTgt spid="105479"/>
                                        </p:tgtEl>
                                      </p:cBhvr>
                                    </p:animEffect>
                                    <p:anim calcmode="lin" valueType="num">
                                      <p:cBhvr>
                                        <p:cTn id="13" dur="1000" fill="hold"/>
                                        <p:tgtEl>
                                          <p:spTgt spid="105479"/>
                                        </p:tgtEl>
                                        <p:attrNameLst>
                                          <p:attrName>ppt_x</p:attrName>
                                        </p:attrNameLst>
                                      </p:cBhvr>
                                      <p:tavLst>
                                        <p:tav tm="0">
                                          <p:val>
                                            <p:strVal val="#ppt_x"/>
                                          </p:val>
                                        </p:tav>
                                        <p:tav tm="100000">
                                          <p:val>
                                            <p:strVal val="#ppt_x"/>
                                          </p:val>
                                        </p:tav>
                                      </p:tavLst>
                                    </p:anim>
                                    <p:anim calcmode="lin" valueType="num">
                                      <p:cBhvr>
                                        <p:cTn id="14" dur="1000" fill="hold"/>
                                        <p:tgtEl>
                                          <p:spTgt spid="10547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105498"/>
                                        </p:tgtEl>
                                        <p:attrNameLst>
                                          <p:attrName>style.visibility</p:attrName>
                                        </p:attrNameLst>
                                      </p:cBhvr>
                                      <p:to>
                                        <p:strVal val="visible"/>
                                      </p:to>
                                    </p:set>
                                    <p:animEffect transition="in" filter="fade">
                                      <p:cBhvr>
                                        <p:cTn id="33" dur="1000"/>
                                        <p:tgtEl>
                                          <p:spTgt spid="105498"/>
                                        </p:tgtEl>
                                      </p:cBhvr>
                                    </p:animEffect>
                                    <p:anim calcmode="lin" valueType="num">
                                      <p:cBhvr>
                                        <p:cTn id="34" dur="1000" fill="hold"/>
                                        <p:tgtEl>
                                          <p:spTgt spid="105498"/>
                                        </p:tgtEl>
                                        <p:attrNameLst>
                                          <p:attrName>ppt_x</p:attrName>
                                        </p:attrNameLst>
                                      </p:cBhvr>
                                      <p:tavLst>
                                        <p:tav tm="0">
                                          <p:val>
                                            <p:strVal val="#ppt_x"/>
                                          </p:val>
                                        </p:tav>
                                        <p:tav tm="100000">
                                          <p:val>
                                            <p:strVal val="#ppt_x"/>
                                          </p:val>
                                        </p:tav>
                                      </p:tavLst>
                                    </p:anim>
                                    <p:anim calcmode="lin" valueType="num">
                                      <p:cBhvr>
                                        <p:cTn id="35" dur="1000" fill="hold"/>
                                        <p:tgtEl>
                                          <p:spTgt spid="105498"/>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05477">
                                            <p:txEl>
                                              <p:pRg st="0" end="0"/>
                                            </p:txEl>
                                          </p:spTgt>
                                        </p:tgtEl>
                                        <p:attrNameLst>
                                          <p:attrName>style.visibility</p:attrName>
                                        </p:attrNameLst>
                                      </p:cBhvr>
                                      <p:to>
                                        <p:strVal val="visible"/>
                                      </p:to>
                                    </p:set>
                                    <p:animEffect transition="in" filter="fade">
                                      <p:cBhvr>
                                        <p:cTn id="40" dur="1000"/>
                                        <p:tgtEl>
                                          <p:spTgt spid="105477">
                                            <p:txEl>
                                              <p:pRg st="0" end="0"/>
                                            </p:txEl>
                                          </p:spTgt>
                                        </p:tgtEl>
                                      </p:cBhvr>
                                    </p:animEffect>
                                    <p:anim calcmode="lin" valueType="num">
                                      <p:cBhvr>
                                        <p:cTn id="41" dur="1000" fill="hold"/>
                                        <p:tgtEl>
                                          <p:spTgt spid="105477">
                                            <p:txEl>
                                              <p:pRg st="0" end="0"/>
                                            </p:txEl>
                                          </p:spTgt>
                                        </p:tgtEl>
                                        <p:attrNameLst>
                                          <p:attrName>ppt_x</p:attrName>
                                        </p:attrNameLst>
                                      </p:cBhvr>
                                      <p:tavLst>
                                        <p:tav tm="0">
                                          <p:val>
                                            <p:strVal val="#ppt_x"/>
                                          </p:val>
                                        </p:tav>
                                        <p:tav tm="100000">
                                          <p:val>
                                            <p:strVal val="#ppt_x"/>
                                          </p:val>
                                        </p:tav>
                                      </p:tavLst>
                                    </p:anim>
                                    <p:anim calcmode="lin" valueType="num">
                                      <p:cBhvr>
                                        <p:cTn id="42" dur="1000" fill="hold"/>
                                        <p:tgtEl>
                                          <p:spTgt spid="10547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05477">
                                            <p:txEl>
                                              <p:pRg st="1" end="1"/>
                                            </p:txEl>
                                          </p:spTgt>
                                        </p:tgtEl>
                                        <p:attrNameLst>
                                          <p:attrName>style.visibility</p:attrName>
                                        </p:attrNameLst>
                                      </p:cBhvr>
                                      <p:to>
                                        <p:strVal val="visible"/>
                                      </p:to>
                                    </p:set>
                                    <p:animEffect transition="in" filter="fade">
                                      <p:cBhvr>
                                        <p:cTn id="47" dur="1000"/>
                                        <p:tgtEl>
                                          <p:spTgt spid="105477">
                                            <p:txEl>
                                              <p:pRg st="1" end="1"/>
                                            </p:txEl>
                                          </p:spTgt>
                                        </p:tgtEl>
                                      </p:cBhvr>
                                    </p:animEffect>
                                    <p:anim calcmode="lin" valueType="num">
                                      <p:cBhvr>
                                        <p:cTn id="48" dur="1000" fill="hold"/>
                                        <p:tgtEl>
                                          <p:spTgt spid="105477">
                                            <p:txEl>
                                              <p:pRg st="1" end="1"/>
                                            </p:txEl>
                                          </p:spTgt>
                                        </p:tgtEl>
                                        <p:attrNameLst>
                                          <p:attrName>ppt_x</p:attrName>
                                        </p:attrNameLst>
                                      </p:cBhvr>
                                      <p:tavLst>
                                        <p:tav tm="0">
                                          <p:val>
                                            <p:strVal val="#ppt_x"/>
                                          </p:val>
                                        </p:tav>
                                        <p:tav tm="100000">
                                          <p:val>
                                            <p:strVal val="#ppt_x"/>
                                          </p:val>
                                        </p:tav>
                                      </p:tavLst>
                                    </p:anim>
                                    <p:anim calcmode="lin" valueType="num">
                                      <p:cBhvr>
                                        <p:cTn id="49" dur="1000" fill="hold"/>
                                        <p:tgtEl>
                                          <p:spTgt spid="105477">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6" grpId="0" animBg="1"/>
      <p:bldP spid="105477"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6" name="AutoShape 4"/>
          <p:cNvSpPr>
            <a:spLocks noChangeArrowheads="1"/>
          </p:cNvSpPr>
          <p:nvPr/>
        </p:nvSpPr>
        <p:spPr bwMode="gray">
          <a:xfrm>
            <a:off x="1676400" y="1676400"/>
            <a:ext cx="5791200" cy="574675"/>
          </a:xfrm>
          <a:prstGeom prst="roundRect">
            <a:avLst>
              <a:gd name="adj" fmla="val 50000"/>
            </a:avLst>
          </a:prstGeom>
          <a:gradFill rotWithShape="1">
            <a:gsLst>
              <a:gs pos="0">
                <a:schemeClr val="hlink"/>
              </a:gs>
              <a:gs pos="50000">
                <a:schemeClr val="hlink">
                  <a:gamma/>
                  <a:tint val="64314"/>
                  <a:invGamma/>
                </a:schemeClr>
              </a:gs>
              <a:gs pos="100000">
                <a:schemeClr val="hlink"/>
              </a:gs>
            </a:gsLst>
            <a:lin ang="0" scaled="1"/>
          </a:gradFill>
          <a:ln w="38100" algn="ctr">
            <a:solidFill>
              <a:srgbClr val="FFFFFF"/>
            </a:solidFill>
            <a:round/>
            <a:headEnd/>
            <a:tailEnd/>
          </a:ln>
          <a:effectLst>
            <a:outerShdw dist="63500" dir="3187806" algn="ctr" rotWithShape="0">
              <a:srgbClr val="001D3A"/>
            </a:outerShdw>
          </a:effectLst>
        </p:spPr>
        <p:txBody>
          <a:bodyPr wrap="none" anchor="ctr"/>
          <a:lstStyle/>
          <a:p>
            <a:pPr algn="ctr" eaLnBrk="0" hangingPunct="0"/>
            <a:r>
              <a:rPr lang="id-ID" altLang="id-ID" sz="2400" dirty="0" smtClean="0">
                <a:solidFill>
                  <a:schemeClr val="tx2"/>
                </a:solidFill>
                <a:effectLst>
                  <a:outerShdw blurRad="38100" dist="38100" dir="2700000" algn="tl">
                    <a:srgbClr val="000000"/>
                  </a:outerShdw>
                </a:effectLst>
                <a:latin typeface="Verdana" panose="020B0604030504040204" pitchFamily="34" charset="0"/>
              </a:rPr>
              <a:t>KEGIATAN PENGADAAN</a:t>
            </a:r>
            <a:endParaRPr lang="en-US" altLang="id-ID" sz="2400" dirty="0">
              <a:solidFill>
                <a:schemeClr val="tx2"/>
              </a:solidFill>
              <a:effectLst>
                <a:outerShdw blurRad="38100" dist="38100" dir="2700000" algn="tl">
                  <a:srgbClr val="000000"/>
                </a:outerShdw>
              </a:effectLst>
              <a:latin typeface="Verdana" panose="020B0604030504040204" pitchFamily="34" charset="0"/>
            </a:endParaRPr>
          </a:p>
        </p:txBody>
      </p:sp>
      <p:grpSp>
        <p:nvGrpSpPr>
          <p:cNvPr id="7" name="Group 6"/>
          <p:cNvGrpSpPr/>
          <p:nvPr/>
        </p:nvGrpSpPr>
        <p:grpSpPr>
          <a:xfrm>
            <a:off x="238269" y="2623661"/>
            <a:ext cx="8640959" cy="2172398"/>
            <a:chOff x="238269" y="2623660"/>
            <a:chExt cx="8640959" cy="2347807"/>
          </a:xfrm>
        </p:grpSpPr>
        <p:sp>
          <p:nvSpPr>
            <p:cNvPr id="105475" name="AutoShape 3"/>
            <p:cNvSpPr>
              <a:spLocks noChangeArrowheads="1"/>
            </p:cNvSpPr>
            <p:nvPr/>
          </p:nvSpPr>
          <p:spPr bwMode="gray">
            <a:xfrm>
              <a:off x="238269" y="2623660"/>
              <a:ext cx="8640959" cy="2347807"/>
            </a:xfrm>
            <a:prstGeom prst="upArrow">
              <a:avLst>
                <a:gd name="adj1" fmla="val 57824"/>
                <a:gd name="adj2" fmla="val 54398"/>
              </a:avLst>
            </a:prstGeom>
            <a:gradFill rotWithShape="1">
              <a:gsLst>
                <a:gs pos="0">
                  <a:schemeClr val="accent1"/>
                </a:gs>
                <a:gs pos="100000">
                  <a:srgbClr val="D6E1F2"/>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id-ID"/>
            </a:p>
          </p:txBody>
        </p:sp>
        <p:sp>
          <p:nvSpPr>
            <p:cNvPr id="105477" name="Text Box 5"/>
            <p:cNvSpPr txBox="1">
              <a:spLocks noChangeArrowheads="1"/>
            </p:cNvSpPr>
            <p:nvPr/>
          </p:nvSpPr>
          <p:spPr bwMode="gray">
            <a:xfrm>
              <a:off x="2074473" y="2939353"/>
              <a:ext cx="4968552"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457200" indent="-457200" algn="ctr" eaLnBrk="0" hangingPunct="0">
                <a:buAutoNum type="arabicPeriod"/>
              </a:pPr>
              <a:r>
                <a:rPr lang="id-ID" altLang="id-ID" sz="1600" dirty="0" smtClean="0">
                  <a:solidFill>
                    <a:schemeClr val="bg1"/>
                  </a:solidFill>
                </a:rPr>
                <a:t>SPMK</a:t>
              </a:r>
            </a:p>
            <a:p>
              <a:pPr marL="457200" indent="-457200" algn="ctr" eaLnBrk="0" hangingPunct="0">
                <a:buAutoNum type="arabicPeriod"/>
              </a:pPr>
              <a:r>
                <a:rPr lang="id-ID" altLang="id-ID" sz="1600" dirty="0" smtClean="0">
                  <a:solidFill>
                    <a:schemeClr val="bg1"/>
                  </a:solidFill>
                </a:rPr>
                <a:t>Surat Tugas</a:t>
              </a:r>
            </a:p>
            <a:p>
              <a:pPr marL="457200" indent="-457200" algn="ctr" eaLnBrk="0" hangingPunct="0">
                <a:buAutoNum type="arabicPeriod"/>
              </a:pPr>
              <a:r>
                <a:rPr lang="id-ID" altLang="id-ID" sz="1600" dirty="0" smtClean="0">
                  <a:solidFill>
                    <a:schemeClr val="bg1"/>
                  </a:solidFill>
                </a:rPr>
                <a:t>SiRUP</a:t>
              </a:r>
            </a:p>
            <a:p>
              <a:pPr marL="457200" indent="-457200" algn="ctr" eaLnBrk="0" hangingPunct="0">
                <a:buAutoNum type="arabicPeriod"/>
              </a:pPr>
              <a:r>
                <a:rPr lang="id-ID" altLang="id-ID" sz="1600" dirty="0" smtClean="0">
                  <a:solidFill>
                    <a:schemeClr val="bg1"/>
                  </a:solidFill>
                </a:rPr>
                <a:t>RAB/KAK/Draft Kontrak</a:t>
              </a:r>
            </a:p>
            <a:p>
              <a:pPr marL="457200" indent="-457200" algn="ctr" eaLnBrk="0" hangingPunct="0">
                <a:buAutoNum type="arabicPeriod"/>
              </a:pPr>
              <a:r>
                <a:rPr lang="id-ID" altLang="id-ID" sz="1600" dirty="0" smtClean="0">
                  <a:solidFill>
                    <a:schemeClr val="bg1"/>
                  </a:solidFill>
                </a:rPr>
                <a:t>BA Kajiulang RPP/Daftar SIMAK</a:t>
              </a:r>
            </a:p>
            <a:p>
              <a:pPr marL="457200" indent="-457200" algn="ctr" eaLnBrk="0" hangingPunct="0">
                <a:buAutoNum type="arabicPeriod"/>
              </a:pPr>
              <a:r>
                <a:rPr lang="id-ID" altLang="id-ID" sz="1600" dirty="0" smtClean="0">
                  <a:solidFill>
                    <a:schemeClr val="bg1"/>
                  </a:solidFill>
                </a:rPr>
                <a:t>Evaluasi Kinerja</a:t>
              </a:r>
              <a:endParaRPr lang="en-US" altLang="id-ID" sz="1600" dirty="0">
                <a:solidFill>
                  <a:schemeClr val="bg1"/>
                </a:solidFill>
              </a:endParaRPr>
            </a:p>
          </p:txBody>
        </p:sp>
      </p:grpSp>
      <p:grpSp>
        <p:nvGrpSpPr>
          <p:cNvPr id="105479" name="Group 7"/>
          <p:cNvGrpSpPr>
            <a:grpSpLocks/>
          </p:cNvGrpSpPr>
          <p:nvPr/>
        </p:nvGrpSpPr>
        <p:grpSpPr bwMode="auto">
          <a:xfrm>
            <a:off x="914399" y="4874850"/>
            <a:ext cx="1485903" cy="1376795"/>
            <a:chOff x="624" y="1584"/>
            <a:chExt cx="1248" cy="1296"/>
          </a:xfrm>
        </p:grpSpPr>
        <p:grpSp>
          <p:nvGrpSpPr>
            <p:cNvPr id="105480" name="Group 8"/>
            <p:cNvGrpSpPr>
              <a:grpSpLocks/>
            </p:cNvGrpSpPr>
            <p:nvPr/>
          </p:nvGrpSpPr>
          <p:grpSpPr bwMode="auto">
            <a:xfrm>
              <a:off x="624" y="1584"/>
              <a:ext cx="1248" cy="1296"/>
              <a:chOff x="2016" y="1920"/>
              <a:chExt cx="1680" cy="1680"/>
            </a:xfrm>
          </p:grpSpPr>
          <p:sp>
            <p:nvSpPr>
              <p:cNvPr id="105481" name="Oval 9"/>
              <p:cNvSpPr>
                <a:spLocks noChangeArrowheads="1"/>
              </p:cNvSpPr>
              <p:nvPr/>
            </p:nvSpPr>
            <p:spPr bwMode="gray">
              <a:xfrm>
                <a:off x="2016" y="1920"/>
                <a:ext cx="1680" cy="1680"/>
              </a:xfrm>
              <a:prstGeom prst="ellipse">
                <a:avLst/>
              </a:prstGeom>
              <a:gradFill rotWithShape="1">
                <a:gsLst>
                  <a:gs pos="0">
                    <a:schemeClr val="accent2"/>
                  </a:gs>
                  <a:gs pos="100000">
                    <a:schemeClr val="accent2">
                      <a:gamma/>
                      <a:shade val="63529"/>
                      <a:invGamma/>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sp>
            <p:nvSpPr>
              <p:cNvPr id="105482" name="Freeform 10"/>
              <p:cNvSpPr>
                <a:spLocks/>
              </p:cNvSpPr>
              <p:nvPr/>
            </p:nvSpPr>
            <p:spPr bwMode="gray">
              <a:xfrm>
                <a:off x="2208" y="1948"/>
                <a:ext cx="1296" cy="634"/>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chemeClr val="accent2"/>
                  </a:gs>
                </a:gsLst>
                <a:lin ang="5400000" scaled="1"/>
              </a:gradFill>
              <a:ln>
                <a:noFill/>
              </a:ln>
              <a:extLst>
                <a:ext uri="{91240B29-F687-4F45-9708-019B960494DF}">
                  <a14:hiddenLine xmlns:a14="http://schemas.microsoft.com/office/drawing/2010/main" w="0">
                    <a:solidFill>
                      <a:srgbClr val="BBF6EE"/>
                    </a:solidFill>
                    <a:prstDash val="solid"/>
                    <a:round/>
                    <a:headEnd/>
                    <a:tailEnd/>
                  </a14:hiddenLine>
                </a:ext>
              </a:extLst>
            </p:spPr>
            <p:txBody>
              <a:bodyPr/>
              <a:lstStyle/>
              <a:p>
                <a:endParaRPr lang="id-ID"/>
              </a:p>
            </p:txBody>
          </p:sp>
        </p:grpSp>
        <p:sp>
          <p:nvSpPr>
            <p:cNvPr id="105483" name="Text Box 11"/>
            <p:cNvSpPr txBox="1">
              <a:spLocks noChangeArrowheads="1"/>
            </p:cNvSpPr>
            <p:nvPr/>
          </p:nvSpPr>
          <p:spPr bwMode="gray">
            <a:xfrm>
              <a:off x="710" y="1951"/>
              <a:ext cx="1051" cy="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r>
                <a:rPr lang="id-ID" altLang="id-ID" sz="2000" b="1" dirty="0" smtClean="0">
                  <a:solidFill>
                    <a:srgbClr val="FFFFFF"/>
                  </a:solidFill>
                  <a:effectLst>
                    <a:outerShdw blurRad="38100" dist="38100" dir="2700000" algn="tl">
                      <a:srgbClr val="C0C0C0"/>
                    </a:outerShdw>
                  </a:effectLst>
                </a:rPr>
                <a:t>Perencanaan</a:t>
              </a:r>
              <a:endParaRPr lang="en-US" altLang="id-ID" sz="2000" b="1" dirty="0">
                <a:solidFill>
                  <a:srgbClr val="FFFFFF"/>
                </a:solidFill>
                <a:effectLst>
                  <a:outerShdw blurRad="38100" dist="38100" dir="2700000" algn="tl">
                    <a:srgbClr val="C0C0C0"/>
                  </a:outerShdw>
                </a:effectLst>
              </a:endParaRPr>
            </a:p>
          </p:txBody>
        </p:sp>
      </p:grpSp>
      <p:grpSp>
        <p:nvGrpSpPr>
          <p:cNvPr id="2" name="Group 1"/>
          <p:cNvGrpSpPr/>
          <p:nvPr/>
        </p:nvGrpSpPr>
        <p:grpSpPr>
          <a:xfrm>
            <a:off x="2819400" y="4866280"/>
            <a:ext cx="1524000" cy="1382568"/>
            <a:chOff x="2819400" y="5287124"/>
            <a:chExt cx="1524000" cy="1520825"/>
          </a:xfrm>
        </p:grpSpPr>
        <p:grpSp>
          <p:nvGrpSpPr>
            <p:cNvPr id="105486" name="Group 14"/>
            <p:cNvGrpSpPr>
              <a:grpSpLocks/>
            </p:cNvGrpSpPr>
            <p:nvPr/>
          </p:nvGrpSpPr>
          <p:grpSpPr bwMode="auto">
            <a:xfrm>
              <a:off x="2819400" y="5287124"/>
              <a:ext cx="1524000" cy="1520825"/>
              <a:chOff x="2016" y="1920"/>
              <a:chExt cx="1680" cy="1680"/>
            </a:xfrm>
          </p:grpSpPr>
          <p:sp>
            <p:nvSpPr>
              <p:cNvPr id="105487" name="Oval 15"/>
              <p:cNvSpPr>
                <a:spLocks noChangeArrowheads="1"/>
              </p:cNvSpPr>
              <p:nvPr/>
            </p:nvSpPr>
            <p:spPr bwMode="gray">
              <a:xfrm>
                <a:off x="2016" y="1920"/>
                <a:ext cx="1680" cy="1680"/>
              </a:xfrm>
              <a:prstGeom prst="ellipse">
                <a:avLst/>
              </a:prstGeom>
              <a:gradFill rotWithShape="1">
                <a:gsLst>
                  <a:gs pos="0">
                    <a:schemeClr val="hlink"/>
                  </a:gs>
                  <a:gs pos="100000">
                    <a:schemeClr val="hlink">
                      <a:gamma/>
                      <a:shade val="51373"/>
                      <a:invGamma/>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p>
                <a:endParaRPr lang="id-ID"/>
              </a:p>
            </p:txBody>
          </p:sp>
          <p:sp>
            <p:nvSpPr>
              <p:cNvPr id="105488" name="Freeform 16"/>
              <p:cNvSpPr>
                <a:spLocks/>
              </p:cNvSpPr>
              <p:nvPr/>
            </p:nvSpPr>
            <p:spPr bwMode="gray">
              <a:xfrm>
                <a:off x="2208" y="1948"/>
                <a:ext cx="1296" cy="634"/>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chemeClr val="hlink">
                      <a:gamma/>
                      <a:tint val="0"/>
                      <a:invGamma/>
                    </a:schemeClr>
                  </a:gs>
                  <a:gs pos="100000">
                    <a:schemeClr val="hlink"/>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id-ID"/>
              </a:p>
            </p:txBody>
          </p:sp>
        </p:grpSp>
        <p:sp>
          <p:nvSpPr>
            <p:cNvPr id="105489" name="Text Box 17"/>
            <p:cNvSpPr txBox="1">
              <a:spLocks noChangeArrowheads="1"/>
            </p:cNvSpPr>
            <p:nvPr/>
          </p:nvSpPr>
          <p:spPr bwMode="gray">
            <a:xfrm>
              <a:off x="2880360" y="5743054"/>
              <a:ext cx="140208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lvl="1" algn="ctr" fontAlgn="auto">
                <a:spcBef>
                  <a:spcPts val="0"/>
                </a:spcBef>
                <a:spcAft>
                  <a:spcPts val="0"/>
                </a:spcAft>
                <a:defRPr/>
              </a:pPr>
              <a:r>
                <a:rPr lang="id-ID" sz="2000" b="1" dirty="0" smtClean="0">
                  <a:solidFill>
                    <a:srgbClr val="FFFFFF"/>
                  </a:solidFill>
                  <a:effectLst>
                    <a:outerShdw blurRad="38100" dist="38100" dir="2700000" algn="tl">
                      <a:srgbClr val="C0C0C0"/>
                    </a:outerShdw>
                  </a:effectLst>
                </a:rPr>
                <a:t>Pemilihan Penyedia</a:t>
              </a:r>
              <a:endParaRPr lang="id-ID" sz="2000" b="1" dirty="0">
                <a:solidFill>
                  <a:srgbClr val="FFFFFF"/>
                </a:solidFill>
                <a:effectLst>
                  <a:outerShdw blurRad="38100" dist="38100" dir="2700000" algn="tl">
                    <a:srgbClr val="C0C0C0"/>
                  </a:outerShdw>
                </a:effectLst>
              </a:endParaRPr>
            </a:p>
          </p:txBody>
        </p:sp>
      </p:grpSp>
      <p:grpSp>
        <p:nvGrpSpPr>
          <p:cNvPr id="3" name="Group 2"/>
          <p:cNvGrpSpPr/>
          <p:nvPr/>
        </p:nvGrpSpPr>
        <p:grpSpPr>
          <a:xfrm>
            <a:off x="4831079" y="4905897"/>
            <a:ext cx="1621971" cy="1382568"/>
            <a:chOff x="4831079" y="5329660"/>
            <a:chExt cx="1621971" cy="1520825"/>
          </a:xfrm>
        </p:grpSpPr>
        <p:grpSp>
          <p:nvGrpSpPr>
            <p:cNvPr id="105492" name="Group 20"/>
            <p:cNvGrpSpPr>
              <a:grpSpLocks/>
            </p:cNvGrpSpPr>
            <p:nvPr/>
          </p:nvGrpSpPr>
          <p:grpSpPr bwMode="auto">
            <a:xfrm>
              <a:off x="4876800" y="5329660"/>
              <a:ext cx="1524000" cy="1520825"/>
              <a:chOff x="2016" y="1920"/>
              <a:chExt cx="1680" cy="1680"/>
            </a:xfrm>
          </p:grpSpPr>
          <p:sp>
            <p:nvSpPr>
              <p:cNvPr id="105493" name="Oval 21"/>
              <p:cNvSpPr>
                <a:spLocks noChangeArrowheads="1"/>
              </p:cNvSpPr>
              <p:nvPr/>
            </p:nvSpPr>
            <p:spPr bwMode="gray">
              <a:xfrm>
                <a:off x="2016" y="1920"/>
                <a:ext cx="1680" cy="1680"/>
              </a:xfrm>
              <a:prstGeom prst="ellipse">
                <a:avLst/>
              </a:prstGeom>
              <a:gradFill rotWithShape="1">
                <a:gsLst>
                  <a:gs pos="0">
                    <a:schemeClr val="accent1"/>
                  </a:gs>
                  <a:gs pos="100000">
                    <a:schemeClr val="accent1">
                      <a:gamma/>
                      <a:shade val="51373"/>
                      <a:invGamma/>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p>
                <a:endParaRPr lang="id-ID"/>
              </a:p>
            </p:txBody>
          </p:sp>
          <p:sp>
            <p:nvSpPr>
              <p:cNvPr id="105494" name="Freeform 22"/>
              <p:cNvSpPr>
                <a:spLocks/>
              </p:cNvSpPr>
              <p:nvPr/>
            </p:nvSpPr>
            <p:spPr bwMode="gray">
              <a:xfrm>
                <a:off x="2208" y="1948"/>
                <a:ext cx="1296" cy="634"/>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chemeClr val="accent1">
                      <a:gamma/>
                      <a:tint val="0"/>
                      <a:invGamma/>
                    </a:schemeClr>
                  </a:gs>
                  <a:gs pos="100000">
                    <a:schemeClr val="accent1"/>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id-ID"/>
              </a:p>
            </p:txBody>
          </p:sp>
        </p:grpSp>
        <p:sp>
          <p:nvSpPr>
            <p:cNvPr id="105495" name="Text Box 23"/>
            <p:cNvSpPr txBox="1">
              <a:spLocks noChangeArrowheads="1"/>
            </p:cNvSpPr>
            <p:nvPr/>
          </p:nvSpPr>
          <p:spPr bwMode="gray">
            <a:xfrm>
              <a:off x="4831079" y="5770146"/>
              <a:ext cx="1621971"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r>
                <a:rPr lang="id-ID" sz="2000" b="1" dirty="0" smtClean="0">
                  <a:solidFill>
                    <a:srgbClr val="FFFFFF"/>
                  </a:solidFill>
                  <a:effectLst>
                    <a:outerShdw blurRad="38100" dist="38100" dir="2700000" algn="tl">
                      <a:srgbClr val="C0C0C0"/>
                    </a:outerShdw>
                  </a:effectLst>
                </a:rPr>
                <a:t>Manajemen Kontrak</a:t>
              </a:r>
              <a:endParaRPr lang="en-US" altLang="id-ID" sz="2000" b="1" dirty="0">
                <a:solidFill>
                  <a:srgbClr val="FFFFFF"/>
                </a:solidFill>
                <a:effectLst>
                  <a:outerShdw blurRad="38100" dist="38100" dir="2700000" algn="tl">
                    <a:srgbClr val="C0C0C0"/>
                  </a:outerShdw>
                </a:effectLst>
              </a:endParaRPr>
            </a:p>
          </p:txBody>
        </p:sp>
      </p:grpSp>
      <p:grpSp>
        <p:nvGrpSpPr>
          <p:cNvPr id="105498" name="Group 26"/>
          <p:cNvGrpSpPr>
            <a:grpSpLocks/>
          </p:cNvGrpSpPr>
          <p:nvPr/>
        </p:nvGrpSpPr>
        <p:grpSpPr bwMode="auto">
          <a:xfrm>
            <a:off x="6781800" y="4879044"/>
            <a:ext cx="1524000" cy="1392669"/>
            <a:chOff x="2400" y="1488"/>
            <a:chExt cx="1152" cy="1152"/>
          </a:xfrm>
        </p:grpSpPr>
        <p:grpSp>
          <p:nvGrpSpPr>
            <p:cNvPr id="105499" name="Group 27"/>
            <p:cNvGrpSpPr>
              <a:grpSpLocks/>
            </p:cNvGrpSpPr>
            <p:nvPr/>
          </p:nvGrpSpPr>
          <p:grpSpPr bwMode="auto">
            <a:xfrm>
              <a:off x="2400" y="1488"/>
              <a:ext cx="1152" cy="1152"/>
              <a:chOff x="2016" y="1920"/>
              <a:chExt cx="1680" cy="1680"/>
            </a:xfrm>
          </p:grpSpPr>
          <p:sp>
            <p:nvSpPr>
              <p:cNvPr id="105500" name="Oval 28"/>
              <p:cNvSpPr>
                <a:spLocks noChangeArrowheads="1"/>
              </p:cNvSpPr>
              <p:nvPr/>
            </p:nvSpPr>
            <p:spPr bwMode="gray">
              <a:xfrm>
                <a:off x="2016" y="1920"/>
                <a:ext cx="1680" cy="1680"/>
              </a:xfrm>
              <a:prstGeom prst="ellipse">
                <a:avLst/>
              </a:prstGeom>
              <a:gradFill rotWithShape="1">
                <a:gsLst>
                  <a:gs pos="0">
                    <a:schemeClr val="folHlink"/>
                  </a:gs>
                  <a:gs pos="100000">
                    <a:schemeClr val="folHlink">
                      <a:gamma/>
                      <a:shade val="24314"/>
                      <a:invGamma/>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sp>
            <p:nvSpPr>
              <p:cNvPr id="105501" name="Freeform 29"/>
              <p:cNvSpPr>
                <a:spLocks/>
              </p:cNvSpPr>
              <p:nvPr/>
            </p:nvSpPr>
            <p:spPr bwMode="gray">
              <a:xfrm>
                <a:off x="2208" y="1948"/>
                <a:ext cx="1296" cy="634"/>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chemeClr val="folHlink"/>
                  </a:gs>
                </a:gsLst>
                <a:lin ang="5400000" scaled="1"/>
              </a:gradFill>
              <a:ln>
                <a:noFill/>
              </a:ln>
              <a:extLst>
                <a:ext uri="{91240B29-F687-4F45-9708-019B960494DF}">
                  <a14:hiddenLine xmlns:a14="http://schemas.microsoft.com/office/drawing/2010/main" w="0">
                    <a:solidFill>
                      <a:srgbClr val="BBF6EE"/>
                    </a:solidFill>
                    <a:prstDash val="solid"/>
                    <a:round/>
                    <a:headEnd/>
                    <a:tailEnd/>
                  </a14:hiddenLine>
                </a:ext>
              </a:extLst>
            </p:spPr>
            <p:txBody>
              <a:bodyPr/>
              <a:lstStyle/>
              <a:p>
                <a:endParaRPr lang="id-ID"/>
              </a:p>
            </p:txBody>
          </p:sp>
        </p:grpSp>
        <p:sp>
          <p:nvSpPr>
            <p:cNvPr id="105502" name="Text Box 30"/>
            <p:cNvSpPr txBox="1">
              <a:spLocks noChangeArrowheads="1"/>
            </p:cNvSpPr>
            <p:nvPr/>
          </p:nvSpPr>
          <p:spPr bwMode="gray">
            <a:xfrm>
              <a:off x="2448" y="1904"/>
              <a:ext cx="1044" cy="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1" fontAlgn="auto" hangingPunct="1">
                <a:spcBef>
                  <a:spcPts val="0"/>
                </a:spcBef>
                <a:spcAft>
                  <a:spcPts val="0"/>
                </a:spcAft>
                <a:defRPr/>
              </a:pPr>
              <a:r>
                <a:rPr lang="id-ID" sz="2400" b="1" dirty="0" smtClean="0">
                  <a:solidFill>
                    <a:srgbClr val="FFFFFF"/>
                  </a:solidFill>
                  <a:effectLst>
                    <a:outerShdw blurRad="38100" dist="38100" dir="2700000" algn="tl">
                      <a:srgbClr val="C0C0C0"/>
                    </a:outerShdw>
                  </a:effectLst>
                </a:rPr>
                <a:t>MIA</a:t>
              </a:r>
              <a:endParaRPr lang="id-ID" sz="2400" b="1" dirty="0">
                <a:solidFill>
                  <a:srgbClr val="FFFFFF"/>
                </a:solidFill>
                <a:effectLst>
                  <a:outerShdw blurRad="38100" dist="38100" dir="2700000" algn="tl">
                    <a:srgbClr val="C0C0C0"/>
                  </a:outerShdw>
                </a:effectLst>
              </a:endParaRPr>
            </a:p>
          </p:txBody>
        </p:sp>
      </p:grpSp>
      <p:pic>
        <p:nvPicPr>
          <p:cNvPr id="28" name="Picture 27"/>
          <p:cNvPicPr>
            <a:picLocks noChangeAspect="1"/>
          </p:cNvPicPr>
          <p:nvPr/>
        </p:nvPicPr>
        <p:blipFill rotWithShape="1">
          <a:blip r:embed="rId3"/>
          <a:srcRect l="11169" t="14245" r="9752" b="30230"/>
          <a:stretch/>
        </p:blipFill>
        <p:spPr>
          <a:xfrm rot="458557">
            <a:off x="833297" y="952466"/>
            <a:ext cx="955173" cy="376827"/>
          </a:xfrm>
          <a:prstGeom prst="rect">
            <a:avLst/>
          </a:prstGeom>
        </p:spPr>
      </p:pic>
      <p:sp>
        <p:nvSpPr>
          <p:cNvPr id="29" name="Rectangle 2"/>
          <p:cNvSpPr>
            <a:spLocks noGrp="1" noChangeArrowheads="1"/>
          </p:cNvSpPr>
          <p:nvPr>
            <p:ph type="title"/>
          </p:nvPr>
        </p:nvSpPr>
        <p:spPr>
          <a:xfrm>
            <a:off x="2438400" y="548640"/>
            <a:ext cx="5867400" cy="563563"/>
          </a:xfrm>
        </p:spPr>
        <p:txBody>
          <a:bodyPr/>
          <a:lstStyle/>
          <a:p>
            <a:r>
              <a:rPr lang="id-ID" altLang="id-ID" dirty="0" smtClean="0"/>
              <a:t>RAPAT PENYAMAAN PERSEPSI</a:t>
            </a:r>
            <a:endParaRPr lang="en-US" altLang="id-ID" dirty="0"/>
          </a:p>
        </p:txBody>
      </p:sp>
      <p:grpSp>
        <p:nvGrpSpPr>
          <p:cNvPr id="5" name="Group 4"/>
          <p:cNvGrpSpPr/>
          <p:nvPr/>
        </p:nvGrpSpPr>
        <p:grpSpPr>
          <a:xfrm>
            <a:off x="238269" y="2625770"/>
            <a:ext cx="8640959" cy="2159146"/>
            <a:chOff x="220497" y="2533618"/>
            <a:chExt cx="8640959" cy="2683746"/>
          </a:xfrm>
        </p:grpSpPr>
        <p:sp>
          <p:nvSpPr>
            <p:cNvPr id="27" name="AutoShape 3"/>
            <p:cNvSpPr>
              <a:spLocks noChangeArrowheads="1"/>
            </p:cNvSpPr>
            <p:nvPr/>
          </p:nvSpPr>
          <p:spPr bwMode="gray">
            <a:xfrm>
              <a:off x="220497" y="2533618"/>
              <a:ext cx="8640959" cy="2683746"/>
            </a:xfrm>
            <a:prstGeom prst="upArrow">
              <a:avLst>
                <a:gd name="adj1" fmla="val 57824"/>
                <a:gd name="adj2" fmla="val 54398"/>
              </a:avLst>
            </a:prstGeom>
            <a:gradFill rotWithShape="1">
              <a:gsLst>
                <a:gs pos="0">
                  <a:schemeClr val="accent1"/>
                </a:gs>
                <a:gs pos="100000">
                  <a:srgbClr val="D6E1F2"/>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id-ID"/>
            </a:p>
          </p:txBody>
        </p:sp>
        <p:sp>
          <p:nvSpPr>
            <p:cNvPr id="30" name="Text Box 5"/>
            <p:cNvSpPr txBox="1">
              <a:spLocks noChangeArrowheads="1"/>
            </p:cNvSpPr>
            <p:nvPr/>
          </p:nvSpPr>
          <p:spPr bwMode="gray">
            <a:xfrm>
              <a:off x="2078221" y="2989939"/>
              <a:ext cx="4968552" cy="14269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457200" indent="-457200" algn="ctr" eaLnBrk="0" hangingPunct="0">
                <a:buAutoNum type="arabicPeriod"/>
              </a:pPr>
              <a:r>
                <a:rPr lang="id-ID" altLang="id-ID" sz="1600" dirty="0" smtClean="0">
                  <a:solidFill>
                    <a:schemeClr val="bg1"/>
                  </a:solidFill>
                </a:rPr>
                <a:t>SPMK</a:t>
              </a:r>
            </a:p>
            <a:p>
              <a:pPr marL="457200" indent="-457200" algn="ctr" eaLnBrk="0" hangingPunct="0">
                <a:buAutoNum type="arabicPeriod"/>
              </a:pPr>
              <a:r>
                <a:rPr lang="id-ID" altLang="id-ID" sz="1600" dirty="0" smtClean="0">
                  <a:solidFill>
                    <a:schemeClr val="bg1"/>
                  </a:solidFill>
                </a:rPr>
                <a:t>Surat Tugas</a:t>
              </a:r>
            </a:p>
            <a:p>
              <a:pPr marL="457200" indent="-457200" algn="ctr" eaLnBrk="0" hangingPunct="0">
                <a:buAutoNum type="arabicPeriod"/>
              </a:pPr>
              <a:r>
                <a:rPr lang="id-ID" altLang="id-ID" sz="1600" dirty="0" smtClean="0">
                  <a:solidFill>
                    <a:schemeClr val="bg1"/>
                  </a:solidFill>
                </a:rPr>
                <a:t>BA Kajiulang RUP/ Daftar SIMAK </a:t>
              </a:r>
            </a:p>
            <a:p>
              <a:pPr marL="457200" indent="-457200" algn="ctr" eaLnBrk="0" hangingPunct="0">
                <a:buAutoNum type="arabicPeriod"/>
              </a:pPr>
              <a:r>
                <a:rPr lang="id-ID" altLang="id-ID" sz="1600" dirty="0" smtClean="0">
                  <a:solidFill>
                    <a:schemeClr val="bg1"/>
                  </a:solidFill>
                </a:rPr>
                <a:t>Rekap HPS</a:t>
              </a:r>
            </a:p>
            <a:p>
              <a:pPr marL="457200" indent="-457200" algn="ctr" eaLnBrk="0" hangingPunct="0">
                <a:buAutoNum type="arabicPeriod"/>
              </a:pPr>
              <a:r>
                <a:rPr lang="id-ID" altLang="id-ID" sz="1600" dirty="0" smtClean="0">
                  <a:solidFill>
                    <a:schemeClr val="bg1"/>
                  </a:solidFill>
                </a:rPr>
                <a:t>Summary Report/BAHPL/SPPBJ</a:t>
              </a:r>
              <a:endParaRPr lang="id-ID" altLang="id-ID" sz="1600" dirty="0">
                <a:solidFill>
                  <a:schemeClr val="bg1"/>
                </a:solidFill>
              </a:endParaRPr>
            </a:p>
            <a:p>
              <a:pPr marL="457200" indent="-457200" algn="ctr" eaLnBrk="0" hangingPunct="0">
                <a:buAutoNum type="arabicPeriod"/>
              </a:pPr>
              <a:r>
                <a:rPr lang="id-ID" altLang="id-ID" sz="1600" dirty="0" smtClean="0">
                  <a:solidFill>
                    <a:schemeClr val="bg1"/>
                  </a:solidFill>
                </a:rPr>
                <a:t>Evaluasi Kinerja</a:t>
              </a:r>
              <a:endParaRPr lang="en-US" altLang="id-ID" sz="1600" dirty="0">
                <a:solidFill>
                  <a:schemeClr val="bg1"/>
                </a:solidFill>
              </a:endParaRPr>
            </a:p>
          </p:txBody>
        </p:sp>
      </p:grpSp>
      <p:grpSp>
        <p:nvGrpSpPr>
          <p:cNvPr id="4" name="Group 3"/>
          <p:cNvGrpSpPr/>
          <p:nvPr/>
        </p:nvGrpSpPr>
        <p:grpSpPr>
          <a:xfrm>
            <a:off x="255512" y="2630466"/>
            <a:ext cx="8640959" cy="2172026"/>
            <a:chOff x="111496" y="2585551"/>
            <a:chExt cx="8640959" cy="2252138"/>
          </a:xfrm>
        </p:grpSpPr>
        <p:sp>
          <p:nvSpPr>
            <p:cNvPr id="31" name="AutoShape 3"/>
            <p:cNvSpPr>
              <a:spLocks noChangeArrowheads="1"/>
            </p:cNvSpPr>
            <p:nvPr/>
          </p:nvSpPr>
          <p:spPr bwMode="gray">
            <a:xfrm>
              <a:off x="111496" y="2585551"/>
              <a:ext cx="8640959" cy="2252138"/>
            </a:xfrm>
            <a:prstGeom prst="upArrow">
              <a:avLst>
                <a:gd name="adj1" fmla="val 57824"/>
                <a:gd name="adj2" fmla="val 54398"/>
              </a:avLst>
            </a:prstGeom>
            <a:gradFill rotWithShape="1">
              <a:gsLst>
                <a:gs pos="0">
                  <a:schemeClr val="accent1"/>
                </a:gs>
                <a:gs pos="100000">
                  <a:srgbClr val="D6E1F2"/>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id-ID"/>
            </a:p>
          </p:txBody>
        </p:sp>
        <p:sp>
          <p:nvSpPr>
            <p:cNvPr id="32" name="Text Box 5"/>
            <p:cNvSpPr txBox="1">
              <a:spLocks noChangeArrowheads="1"/>
            </p:cNvSpPr>
            <p:nvPr/>
          </p:nvSpPr>
          <p:spPr bwMode="gray">
            <a:xfrm>
              <a:off x="1973041" y="2903565"/>
              <a:ext cx="4968552"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457200" indent="-457200" algn="ctr" eaLnBrk="0" hangingPunct="0">
                <a:buAutoNum type="arabicPeriod"/>
              </a:pPr>
              <a:r>
                <a:rPr lang="id-ID" altLang="id-ID" sz="1600" dirty="0" smtClean="0">
                  <a:solidFill>
                    <a:schemeClr val="bg1"/>
                  </a:solidFill>
                </a:rPr>
                <a:t>SPMK</a:t>
              </a:r>
            </a:p>
            <a:p>
              <a:pPr marL="457200" indent="-457200" algn="ctr" eaLnBrk="0" hangingPunct="0">
                <a:buAutoNum type="arabicPeriod"/>
              </a:pPr>
              <a:r>
                <a:rPr lang="id-ID" altLang="id-ID" sz="1600" dirty="0" smtClean="0">
                  <a:solidFill>
                    <a:schemeClr val="bg1"/>
                  </a:solidFill>
                </a:rPr>
                <a:t>Surat Tugas</a:t>
              </a:r>
            </a:p>
            <a:p>
              <a:pPr marL="457200" indent="-457200" algn="ctr" eaLnBrk="0" hangingPunct="0">
                <a:buAutoNum type="arabicPeriod"/>
              </a:pPr>
              <a:r>
                <a:rPr lang="en-US" altLang="id-ID" sz="1600" dirty="0" err="1" smtClean="0">
                  <a:solidFill>
                    <a:schemeClr val="bg1"/>
                  </a:solidFill>
                </a:rPr>
                <a:t>Kontrak</a:t>
              </a:r>
              <a:r>
                <a:rPr lang="id-ID" altLang="id-ID" sz="1600" dirty="0" smtClean="0">
                  <a:solidFill>
                    <a:schemeClr val="bg1"/>
                  </a:solidFill>
                </a:rPr>
                <a:t>, Jampel, </a:t>
              </a:r>
            </a:p>
            <a:p>
              <a:pPr marL="457200" indent="-457200" algn="ctr" eaLnBrk="0" hangingPunct="0">
                <a:buAutoNum type="arabicPeriod"/>
              </a:pPr>
              <a:r>
                <a:rPr lang="id-ID" altLang="id-ID" sz="1600" dirty="0" smtClean="0">
                  <a:solidFill>
                    <a:schemeClr val="bg1"/>
                  </a:solidFill>
                </a:rPr>
                <a:t>SPMK</a:t>
              </a:r>
              <a:r>
                <a:rPr lang="en-US" altLang="id-ID" sz="1600" dirty="0">
                  <a:solidFill>
                    <a:schemeClr val="bg1"/>
                  </a:solidFill>
                </a:rPr>
                <a:t> </a:t>
              </a:r>
              <a:r>
                <a:rPr lang="en-US" altLang="id-ID" sz="1600" dirty="0" smtClean="0">
                  <a:solidFill>
                    <a:schemeClr val="bg1"/>
                  </a:solidFill>
                </a:rPr>
                <a:t>/SP/SPK</a:t>
              </a:r>
              <a:endParaRPr lang="id-ID" altLang="id-ID" sz="1600" dirty="0" smtClean="0">
                <a:solidFill>
                  <a:schemeClr val="bg1"/>
                </a:solidFill>
              </a:endParaRPr>
            </a:p>
            <a:p>
              <a:pPr marL="457200" indent="-457200" algn="ctr" eaLnBrk="0" hangingPunct="0">
                <a:buAutoNum type="arabicPeriod"/>
              </a:pPr>
              <a:r>
                <a:rPr lang="id-ID" altLang="id-ID" sz="1600" dirty="0" smtClean="0">
                  <a:solidFill>
                    <a:schemeClr val="bg1"/>
                  </a:solidFill>
                </a:rPr>
                <a:t>BAST, dll</a:t>
              </a:r>
              <a:endParaRPr lang="id-ID" altLang="id-ID" sz="1600" dirty="0">
                <a:solidFill>
                  <a:schemeClr val="bg1"/>
                </a:solidFill>
              </a:endParaRPr>
            </a:p>
            <a:p>
              <a:pPr marL="457200" indent="-457200" algn="ctr" eaLnBrk="0" hangingPunct="0">
                <a:buAutoNum type="arabicPeriod"/>
              </a:pPr>
              <a:r>
                <a:rPr lang="id-ID" altLang="id-ID" sz="1600" dirty="0" smtClean="0">
                  <a:solidFill>
                    <a:schemeClr val="bg1"/>
                  </a:solidFill>
                </a:rPr>
                <a:t>Evaluasi Kinerja</a:t>
              </a:r>
              <a:endParaRPr lang="en-US" altLang="id-ID" sz="1600" dirty="0">
                <a:solidFill>
                  <a:schemeClr val="bg1"/>
                </a:solidFill>
              </a:endParaRPr>
            </a:p>
          </p:txBody>
        </p:sp>
      </p:grpSp>
      <p:grpSp>
        <p:nvGrpSpPr>
          <p:cNvPr id="35" name="Group 16"/>
          <p:cNvGrpSpPr>
            <a:grpSpLocks/>
          </p:cNvGrpSpPr>
          <p:nvPr/>
        </p:nvGrpSpPr>
        <p:grpSpPr bwMode="auto">
          <a:xfrm>
            <a:off x="0" y="6489879"/>
            <a:ext cx="9144000" cy="381000"/>
            <a:chOff x="0" y="6477000"/>
            <a:chExt cx="9906000" cy="381000"/>
          </a:xfrm>
        </p:grpSpPr>
        <p:sp>
          <p:nvSpPr>
            <p:cNvPr id="36" name="Rectangle 35"/>
            <p:cNvSpPr/>
            <p:nvPr/>
          </p:nvSpPr>
          <p:spPr>
            <a:xfrm>
              <a:off x="0" y="6477000"/>
              <a:ext cx="9906000" cy="381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37" name="Group 20"/>
            <p:cNvGrpSpPr>
              <a:grpSpLocks/>
            </p:cNvGrpSpPr>
            <p:nvPr/>
          </p:nvGrpSpPr>
          <p:grpSpPr bwMode="auto">
            <a:xfrm>
              <a:off x="381000" y="6540500"/>
              <a:ext cx="1016000" cy="246248"/>
              <a:chOff x="152400" y="6330950"/>
              <a:chExt cx="1016000" cy="246248"/>
            </a:xfrm>
          </p:grpSpPr>
          <p:sp>
            <p:nvSpPr>
              <p:cNvPr id="50" name="TextBox 21"/>
              <p:cNvSpPr txBox="1">
                <a:spLocks noChangeArrowheads="1"/>
              </p:cNvSpPr>
              <p:nvPr/>
            </p:nvSpPr>
            <p:spPr bwMode="auto">
              <a:xfrm>
                <a:off x="325173" y="6330950"/>
                <a:ext cx="84269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VISIONER</a:t>
                </a:r>
              </a:p>
            </p:txBody>
          </p:sp>
          <p:sp>
            <p:nvSpPr>
              <p:cNvPr id="51" name="Rectangle 50"/>
              <p:cNvSpPr/>
              <p:nvPr/>
            </p:nvSpPr>
            <p:spPr>
              <a:xfrm>
                <a:off x="152400" y="6375401"/>
                <a:ext cx="152400" cy="169213"/>
              </a:xfrm>
              <a:prstGeom prst="rect">
                <a:avLst/>
              </a:prstGeom>
              <a:solidFill>
                <a:srgbClr val="FF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V</a:t>
                </a:r>
              </a:p>
            </p:txBody>
          </p:sp>
        </p:grpSp>
        <p:grpSp>
          <p:nvGrpSpPr>
            <p:cNvPr id="38" name="Group 21"/>
            <p:cNvGrpSpPr>
              <a:grpSpLocks/>
            </p:cNvGrpSpPr>
            <p:nvPr/>
          </p:nvGrpSpPr>
          <p:grpSpPr bwMode="auto">
            <a:xfrm>
              <a:off x="2260600" y="6540500"/>
              <a:ext cx="1016000" cy="246248"/>
              <a:chOff x="152400" y="6330950"/>
              <a:chExt cx="1016000" cy="246248"/>
            </a:xfrm>
          </p:grpSpPr>
          <p:sp>
            <p:nvSpPr>
              <p:cNvPr id="48" name="TextBox 19"/>
              <p:cNvSpPr txBox="1">
                <a:spLocks noChangeArrowheads="1"/>
              </p:cNvSpPr>
              <p:nvPr/>
            </p:nvSpPr>
            <p:spPr bwMode="auto">
              <a:xfrm>
                <a:off x="323585" y="6330950"/>
                <a:ext cx="84441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INTEGRITAS</a:t>
                </a:r>
              </a:p>
            </p:txBody>
          </p:sp>
          <p:sp>
            <p:nvSpPr>
              <p:cNvPr id="49" name="Rectangle 48"/>
              <p:cNvSpPr/>
              <p:nvPr/>
            </p:nvSpPr>
            <p:spPr>
              <a:xfrm>
                <a:off x="152400" y="6375401"/>
                <a:ext cx="152400" cy="169213"/>
              </a:xfrm>
              <a:prstGeom prst="rect">
                <a:avLst/>
              </a:prstGeom>
              <a:solidFill>
                <a:srgbClr val="00206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I</a:t>
                </a:r>
              </a:p>
            </p:txBody>
          </p:sp>
        </p:grpSp>
        <p:grpSp>
          <p:nvGrpSpPr>
            <p:cNvPr id="39" name="Group 24"/>
            <p:cNvGrpSpPr>
              <a:grpSpLocks/>
            </p:cNvGrpSpPr>
            <p:nvPr/>
          </p:nvGrpSpPr>
          <p:grpSpPr bwMode="auto">
            <a:xfrm>
              <a:off x="4394200" y="6540500"/>
              <a:ext cx="1092200" cy="246248"/>
              <a:chOff x="152400" y="6330950"/>
              <a:chExt cx="1092200" cy="246248"/>
            </a:xfrm>
          </p:grpSpPr>
          <p:sp>
            <p:nvSpPr>
              <p:cNvPr id="46" name="TextBox 17"/>
              <p:cNvSpPr txBox="1">
                <a:spLocks noChangeArrowheads="1"/>
              </p:cNvSpPr>
              <p:nvPr/>
            </p:nvSpPr>
            <p:spPr bwMode="auto">
              <a:xfrm>
                <a:off x="324247" y="6330950"/>
                <a:ext cx="92008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PROFESIONAL</a:t>
                </a:r>
              </a:p>
            </p:txBody>
          </p:sp>
          <p:sp>
            <p:nvSpPr>
              <p:cNvPr id="47" name="Rectangle 46"/>
              <p:cNvSpPr/>
              <p:nvPr/>
            </p:nvSpPr>
            <p:spPr>
              <a:xfrm>
                <a:off x="152400" y="6375401"/>
                <a:ext cx="152400" cy="169213"/>
              </a:xfrm>
              <a:prstGeom prst="rect">
                <a:avLst/>
              </a:prstGeom>
              <a:solidFill>
                <a:srgbClr val="660066"/>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P</a:t>
                </a:r>
              </a:p>
            </p:txBody>
          </p:sp>
        </p:grpSp>
        <p:grpSp>
          <p:nvGrpSpPr>
            <p:cNvPr id="40" name="Group 27"/>
            <p:cNvGrpSpPr>
              <a:grpSpLocks/>
            </p:cNvGrpSpPr>
            <p:nvPr/>
          </p:nvGrpSpPr>
          <p:grpSpPr bwMode="auto">
            <a:xfrm>
              <a:off x="6375400" y="6540500"/>
              <a:ext cx="1397000" cy="246248"/>
              <a:chOff x="152400" y="6330950"/>
              <a:chExt cx="1397000" cy="246248"/>
            </a:xfrm>
          </p:grpSpPr>
          <p:sp>
            <p:nvSpPr>
              <p:cNvPr id="44" name="TextBox 15"/>
              <p:cNvSpPr txBox="1">
                <a:spLocks noChangeArrowheads="1"/>
              </p:cNvSpPr>
              <p:nvPr/>
            </p:nvSpPr>
            <p:spPr bwMode="auto">
              <a:xfrm>
                <a:off x="324247" y="6330950"/>
                <a:ext cx="1224492"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TANGGUNG JAWAB</a:t>
                </a:r>
              </a:p>
            </p:txBody>
          </p:sp>
          <p:sp>
            <p:nvSpPr>
              <p:cNvPr id="45" name="Rectangle 44"/>
              <p:cNvSpPr/>
              <p:nvPr/>
            </p:nvSpPr>
            <p:spPr>
              <a:xfrm>
                <a:off x="152400" y="6375401"/>
                <a:ext cx="152400" cy="169213"/>
              </a:xfrm>
              <a:prstGeom prst="rect">
                <a:avLst/>
              </a:prstGeom>
              <a:solidFill>
                <a:srgbClr val="0066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T</a:t>
                </a:r>
              </a:p>
            </p:txBody>
          </p:sp>
        </p:grpSp>
        <p:grpSp>
          <p:nvGrpSpPr>
            <p:cNvPr id="41" name="Group 30"/>
            <p:cNvGrpSpPr>
              <a:grpSpLocks/>
            </p:cNvGrpSpPr>
            <p:nvPr/>
          </p:nvGrpSpPr>
          <p:grpSpPr bwMode="auto">
            <a:xfrm>
              <a:off x="8661400" y="6534150"/>
              <a:ext cx="1244600" cy="246248"/>
              <a:chOff x="152400" y="6324600"/>
              <a:chExt cx="1244600" cy="246248"/>
            </a:xfrm>
          </p:grpSpPr>
          <p:sp>
            <p:nvSpPr>
              <p:cNvPr id="42" name="TextBox 13"/>
              <p:cNvSpPr txBox="1">
                <a:spLocks noChangeArrowheads="1"/>
              </p:cNvSpPr>
              <p:nvPr/>
            </p:nvSpPr>
            <p:spPr bwMode="auto">
              <a:xfrm>
                <a:off x="323850" y="6324600"/>
                <a:ext cx="1073150" cy="246063"/>
              </a:xfrm>
              <a:prstGeom prst="rect">
                <a:avLst/>
              </a:prstGeom>
              <a:noFill/>
              <a:ln w="9525">
                <a:noFill/>
                <a:miter lim="800000"/>
                <a:headEnd/>
                <a:tailEnd/>
              </a:ln>
            </p:spPr>
            <p:txBody>
              <a:bodyPr lIns="0" tIns="0" rIns="0" bIns="0">
                <a:spAutoFit/>
              </a:bodyPr>
              <a:lstStyle/>
              <a:p>
                <a:pPr>
                  <a:defRPr/>
                </a:pPr>
                <a:r>
                  <a:rPr lang="en-US" sz="1477" dirty="0">
                    <a:solidFill>
                      <a:prstClr val="black"/>
                    </a:solidFill>
                    <a:latin typeface="Agency FB" pitchFamily="34" charset="0"/>
                    <a:cs typeface="Arial" pitchFamily="34" charset="0"/>
                  </a:rPr>
                  <a:t>MELAYANI</a:t>
                </a:r>
              </a:p>
            </p:txBody>
          </p:sp>
          <p:sp>
            <p:nvSpPr>
              <p:cNvPr id="43" name="Rectangle 42"/>
              <p:cNvSpPr/>
              <p:nvPr/>
            </p:nvSpPr>
            <p:spPr>
              <a:xfrm>
                <a:off x="152400" y="6375401"/>
                <a:ext cx="152400" cy="169213"/>
              </a:xfrm>
              <a:prstGeom prst="rect">
                <a:avLst/>
              </a:prstGeom>
              <a:solidFill>
                <a:srgbClr val="80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M</a:t>
                </a:r>
              </a:p>
            </p:txBody>
          </p:sp>
        </p:grpSp>
      </p:grpSp>
      <p:grpSp>
        <p:nvGrpSpPr>
          <p:cNvPr id="52" name="Group 51"/>
          <p:cNvGrpSpPr/>
          <p:nvPr/>
        </p:nvGrpSpPr>
        <p:grpSpPr>
          <a:xfrm>
            <a:off x="323528" y="2629299"/>
            <a:ext cx="8640959" cy="2172026"/>
            <a:chOff x="111496" y="2585551"/>
            <a:chExt cx="8640959" cy="2252138"/>
          </a:xfrm>
        </p:grpSpPr>
        <p:sp>
          <p:nvSpPr>
            <p:cNvPr id="53" name="AutoShape 3"/>
            <p:cNvSpPr>
              <a:spLocks noChangeArrowheads="1"/>
            </p:cNvSpPr>
            <p:nvPr/>
          </p:nvSpPr>
          <p:spPr bwMode="gray">
            <a:xfrm>
              <a:off x="111496" y="2585551"/>
              <a:ext cx="8640959" cy="2252138"/>
            </a:xfrm>
            <a:prstGeom prst="upArrow">
              <a:avLst>
                <a:gd name="adj1" fmla="val 57824"/>
                <a:gd name="adj2" fmla="val 54398"/>
              </a:avLst>
            </a:prstGeom>
            <a:gradFill rotWithShape="1">
              <a:gsLst>
                <a:gs pos="0">
                  <a:schemeClr val="accent1"/>
                </a:gs>
                <a:gs pos="100000">
                  <a:srgbClr val="D6E1F2"/>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id-ID"/>
            </a:p>
          </p:txBody>
        </p:sp>
        <p:sp>
          <p:nvSpPr>
            <p:cNvPr id="54" name="Text Box 5"/>
            <p:cNvSpPr txBox="1">
              <a:spLocks noChangeArrowheads="1"/>
            </p:cNvSpPr>
            <p:nvPr/>
          </p:nvSpPr>
          <p:spPr bwMode="gray">
            <a:xfrm>
              <a:off x="1973041" y="2903565"/>
              <a:ext cx="4968552" cy="1372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457200" indent="-457200" algn="ctr" eaLnBrk="0" hangingPunct="0">
                <a:buAutoNum type="arabicPeriod"/>
              </a:pPr>
              <a:r>
                <a:rPr lang="id-ID" altLang="id-ID" sz="1600" dirty="0" smtClean="0">
                  <a:solidFill>
                    <a:schemeClr val="bg1"/>
                  </a:solidFill>
                </a:rPr>
                <a:t>SPMK</a:t>
              </a:r>
            </a:p>
            <a:p>
              <a:pPr marL="457200" indent="-457200" algn="ctr" eaLnBrk="0" hangingPunct="0">
                <a:buAutoNum type="arabicPeriod"/>
              </a:pPr>
              <a:r>
                <a:rPr lang="id-ID" altLang="id-ID" sz="1600" dirty="0" smtClean="0">
                  <a:solidFill>
                    <a:schemeClr val="bg1"/>
                  </a:solidFill>
                </a:rPr>
                <a:t>Surat Tugas</a:t>
              </a:r>
            </a:p>
            <a:p>
              <a:pPr marL="457200" indent="-457200" algn="ctr" eaLnBrk="0" hangingPunct="0">
                <a:buAutoNum type="arabicPeriod"/>
              </a:pPr>
              <a:r>
                <a:rPr lang="en-US" altLang="id-ID" sz="1600" dirty="0" smtClean="0">
                  <a:solidFill>
                    <a:schemeClr val="bg1"/>
                  </a:solidFill>
                </a:rPr>
                <a:t>R</a:t>
              </a:r>
              <a:r>
                <a:rPr lang="id-ID" altLang="id-ID" sz="1600" dirty="0" smtClean="0">
                  <a:solidFill>
                    <a:schemeClr val="bg1"/>
                  </a:solidFill>
                </a:rPr>
                <a:t>ekap Aset  </a:t>
              </a:r>
            </a:p>
            <a:p>
              <a:pPr marL="457200" indent="-457200" algn="ctr" eaLnBrk="0" hangingPunct="0">
                <a:buAutoNum type="arabicPeriod"/>
              </a:pPr>
              <a:r>
                <a:rPr lang="id-ID" altLang="id-ID" sz="1600" dirty="0" smtClean="0">
                  <a:solidFill>
                    <a:schemeClr val="bg1"/>
                  </a:solidFill>
                </a:rPr>
                <a:t>Daftar Usul RKB</a:t>
              </a:r>
              <a:endParaRPr lang="id-ID" altLang="id-ID" sz="1600" dirty="0">
                <a:solidFill>
                  <a:schemeClr val="bg1"/>
                </a:solidFill>
              </a:endParaRPr>
            </a:p>
            <a:p>
              <a:pPr marL="457200" indent="-457200" algn="ctr" eaLnBrk="0" hangingPunct="0">
                <a:buAutoNum type="arabicPeriod"/>
              </a:pPr>
              <a:r>
                <a:rPr lang="id-ID" altLang="id-ID" sz="1600" dirty="0" smtClean="0">
                  <a:solidFill>
                    <a:schemeClr val="bg1"/>
                  </a:solidFill>
                </a:rPr>
                <a:t>Evaluasi Kinerja</a:t>
              </a:r>
              <a:endParaRPr lang="en-US" altLang="id-ID" sz="1600" dirty="0">
                <a:solidFill>
                  <a:schemeClr val="bg1"/>
                </a:solidFill>
              </a:endParaRPr>
            </a:p>
          </p:txBody>
        </p:sp>
      </p:grpSp>
    </p:spTree>
    <p:extLst>
      <p:ext uri="{BB962C8B-B14F-4D97-AF65-F5344CB8AC3E}">
        <p14:creationId xmlns:p14="http://schemas.microsoft.com/office/powerpoint/2010/main" val="2920767566"/>
      </p:ext>
    </p:extLst>
  </p:cSld>
  <p:clrMapOvr>
    <a:masterClrMapping/>
  </p:clrMapOvr>
  <p:transition spd="med">
    <p:pull/>
    <p:sndAc>
      <p:stSnd>
        <p:snd r:embed="rId2"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5476"/>
                                        </p:tgtEl>
                                        <p:attrNameLst>
                                          <p:attrName>style.visibility</p:attrName>
                                        </p:attrNameLst>
                                      </p:cBhvr>
                                      <p:to>
                                        <p:strVal val="visible"/>
                                      </p:to>
                                    </p:set>
                                    <p:animEffect transition="in" filter="wipe(down)">
                                      <p:cBhvr>
                                        <p:cTn id="7" dur="500"/>
                                        <p:tgtEl>
                                          <p:spTgt spid="10547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05479"/>
                                        </p:tgtEl>
                                        <p:attrNameLst>
                                          <p:attrName>style.visibility</p:attrName>
                                        </p:attrNameLst>
                                      </p:cBhvr>
                                      <p:to>
                                        <p:strVal val="visible"/>
                                      </p:to>
                                    </p:set>
                                    <p:animEffect transition="in" filter="fade">
                                      <p:cBhvr>
                                        <p:cTn id="12" dur="1000"/>
                                        <p:tgtEl>
                                          <p:spTgt spid="105479"/>
                                        </p:tgtEl>
                                      </p:cBhvr>
                                    </p:animEffect>
                                    <p:anim calcmode="lin" valueType="num">
                                      <p:cBhvr>
                                        <p:cTn id="13" dur="1000" fill="hold"/>
                                        <p:tgtEl>
                                          <p:spTgt spid="105479"/>
                                        </p:tgtEl>
                                        <p:attrNameLst>
                                          <p:attrName>ppt_x</p:attrName>
                                        </p:attrNameLst>
                                      </p:cBhvr>
                                      <p:tavLst>
                                        <p:tav tm="0">
                                          <p:val>
                                            <p:strVal val="#ppt_x"/>
                                          </p:val>
                                        </p:tav>
                                        <p:tav tm="100000">
                                          <p:val>
                                            <p:strVal val="#ppt_x"/>
                                          </p:val>
                                        </p:tav>
                                      </p:tavLst>
                                    </p:anim>
                                    <p:anim calcmode="lin" valueType="num">
                                      <p:cBhvr>
                                        <p:cTn id="14" dur="1000" fill="hold"/>
                                        <p:tgtEl>
                                          <p:spTgt spid="10547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ppt_x"/>
                                          </p:val>
                                        </p:tav>
                                        <p:tav tm="100000">
                                          <p:val>
                                            <p:strVal val="#ppt_x"/>
                                          </p:val>
                                        </p:tav>
                                      </p:tavLst>
                                    </p:anim>
                                    <p:anim calcmode="lin" valueType="num">
                                      <p:cBhvr additive="base">
                                        <p:cTn id="3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ppt_x"/>
                                          </p:val>
                                        </p:tav>
                                        <p:tav tm="100000">
                                          <p:val>
                                            <p:strVal val="#ppt_x"/>
                                          </p:val>
                                        </p:tav>
                                      </p:tavLst>
                                    </p:anim>
                                    <p:anim calcmode="lin" valueType="num">
                                      <p:cBhvr additive="base">
                                        <p:cTn id="4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05498"/>
                                        </p:tgtEl>
                                        <p:attrNameLst>
                                          <p:attrName>style.visibility</p:attrName>
                                        </p:attrNameLst>
                                      </p:cBhvr>
                                      <p:to>
                                        <p:strVal val="visible"/>
                                      </p:to>
                                    </p:set>
                                    <p:anim calcmode="lin" valueType="num">
                                      <p:cBhvr additive="base">
                                        <p:cTn id="49" dur="500" fill="hold"/>
                                        <p:tgtEl>
                                          <p:spTgt spid="105498"/>
                                        </p:tgtEl>
                                        <p:attrNameLst>
                                          <p:attrName>ppt_x</p:attrName>
                                        </p:attrNameLst>
                                      </p:cBhvr>
                                      <p:tavLst>
                                        <p:tav tm="0">
                                          <p:val>
                                            <p:strVal val="#ppt_x"/>
                                          </p:val>
                                        </p:tav>
                                        <p:tav tm="100000">
                                          <p:val>
                                            <p:strVal val="#ppt_x"/>
                                          </p:val>
                                        </p:tav>
                                      </p:tavLst>
                                    </p:anim>
                                    <p:anim calcmode="lin" valueType="num">
                                      <p:cBhvr additive="base">
                                        <p:cTn id="50" dur="500" fill="hold"/>
                                        <p:tgtEl>
                                          <p:spTgt spid="10549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52"/>
                                        </p:tgtEl>
                                        <p:attrNameLst>
                                          <p:attrName>style.visibility</p:attrName>
                                        </p:attrNameLst>
                                      </p:cBhvr>
                                      <p:to>
                                        <p:strVal val="visible"/>
                                      </p:to>
                                    </p:set>
                                    <p:anim calcmode="lin" valueType="num">
                                      <p:cBhvr additive="base">
                                        <p:cTn id="55" dur="500" fill="hold"/>
                                        <p:tgtEl>
                                          <p:spTgt spid="52"/>
                                        </p:tgtEl>
                                        <p:attrNameLst>
                                          <p:attrName>ppt_x</p:attrName>
                                        </p:attrNameLst>
                                      </p:cBhvr>
                                      <p:tavLst>
                                        <p:tav tm="0">
                                          <p:val>
                                            <p:strVal val="#ppt_x"/>
                                          </p:val>
                                        </p:tav>
                                        <p:tav tm="100000">
                                          <p:val>
                                            <p:strVal val="#ppt_x"/>
                                          </p:val>
                                        </p:tav>
                                      </p:tavLst>
                                    </p:anim>
                                    <p:anim calcmode="lin" valueType="num">
                                      <p:cBhvr additive="base">
                                        <p:cTn id="56"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143000" y="3171825"/>
            <a:ext cx="2286000" cy="2667000"/>
            <a:chOff x="1143000" y="3171825"/>
            <a:chExt cx="2286000" cy="2667000"/>
          </a:xfrm>
        </p:grpSpPr>
        <p:sp>
          <p:nvSpPr>
            <p:cNvPr id="81925" name="AutoShape 5"/>
            <p:cNvSpPr>
              <a:spLocks noChangeArrowheads="1"/>
            </p:cNvSpPr>
            <p:nvPr/>
          </p:nvSpPr>
          <p:spPr bwMode="auto">
            <a:xfrm>
              <a:off x="1143000" y="3171825"/>
              <a:ext cx="2286000" cy="2667000"/>
            </a:xfrm>
            <a:prstGeom prst="roundRect">
              <a:avLst>
                <a:gd name="adj" fmla="val 16667"/>
              </a:avLst>
            </a:prstGeom>
            <a:noFill/>
            <a:ln w="38100">
              <a:solidFill>
                <a:schemeClr val="tx1"/>
              </a:solidFill>
              <a:round/>
              <a:headEnd/>
              <a:tailEnd/>
            </a:ln>
            <a:effectLst/>
            <a:extLst>
              <a:ext uri="{909E8E84-426E-40DD-AFC4-6F175D3DCCD1}">
                <a14:hiddenFill xmlns:a14="http://schemas.microsoft.com/office/drawing/2010/main">
                  <a:gradFill rotWithShape="1">
                    <a:gsLst>
                      <a:gs pos="0">
                        <a:srgbClr val="99CCFF"/>
                      </a:gs>
                      <a:gs pos="100000">
                        <a:srgbClr val="99CCFF">
                          <a:gamma/>
                          <a:tint val="27451"/>
                          <a:invGamma/>
                        </a:srgbClr>
                      </a:gs>
                    </a:gsLst>
                    <a:lin ang="540000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id-ID" altLang="id-ID">
                <a:latin typeface="Verdana" panose="020B0604030504040204" pitchFamily="34" charset="0"/>
              </a:endParaRPr>
            </a:p>
          </p:txBody>
        </p:sp>
        <p:sp>
          <p:nvSpPr>
            <p:cNvPr id="81926" name="Text Box 6"/>
            <p:cNvSpPr txBox="1">
              <a:spLocks noChangeArrowheads="1"/>
            </p:cNvSpPr>
            <p:nvPr/>
          </p:nvSpPr>
          <p:spPr bwMode="auto">
            <a:xfrm>
              <a:off x="1238249" y="3371850"/>
              <a:ext cx="2144713" cy="166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en-US" altLang="id-ID" sz="2000" b="1" dirty="0" smtClean="0">
                  <a:solidFill>
                    <a:srgbClr val="000000"/>
                  </a:solidFill>
                </a:rPr>
                <a:t>J</a:t>
              </a:r>
              <a:r>
                <a:rPr lang="id-ID" altLang="id-ID" sz="2000" b="1" dirty="0" smtClean="0">
                  <a:solidFill>
                    <a:srgbClr val="000000"/>
                  </a:solidFill>
                </a:rPr>
                <a:t>umlah </a:t>
              </a:r>
              <a:r>
                <a:rPr lang="en-US" altLang="id-ID" sz="2000" b="1" dirty="0" smtClean="0">
                  <a:solidFill>
                    <a:srgbClr val="000000"/>
                  </a:solidFill>
                </a:rPr>
                <a:t>P</a:t>
              </a:r>
              <a:r>
                <a:rPr lang="id-ID" altLang="id-ID" sz="2000" b="1" dirty="0" smtClean="0">
                  <a:solidFill>
                    <a:srgbClr val="000000"/>
                  </a:solidFill>
                </a:rPr>
                <a:t>engembangan</a:t>
              </a:r>
              <a:r>
                <a:rPr lang="en-US" altLang="id-ID" sz="2000" b="1" dirty="0" smtClean="0">
                  <a:solidFill>
                    <a:srgbClr val="000000"/>
                  </a:solidFill>
                </a:rPr>
                <a:t> P</a:t>
              </a:r>
              <a:r>
                <a:rPr lang="id-ID" altLang="id-ID" sz="2000" b="1" dirty="0" smtClean="0">
                  <a:solidFill>
                    <a:srgbClr val="000000"/>
                  </a:solidFill>
                </a:rPr>
                <a:t>rofesi</a:t>
              </a:r>
              <a:r>
                <a:rPr lang="en-US" altLang="id-ID" sz="2000" b="1" dirty="0" smtClean="0">
                  <a:solidFill>
                    <a:srgbClr val="000000"/>
                  </a:solidFill>
                </a:rPr>
                <a:t> </a:t>
              </a:r>
              <a:r>
                <a:rPr lang="id-ID" altLang="id-ID" sz="1400" dirty="0" smtClean="0">
                  <a:solidFill>
                    <a:srgbClr val="000000"/>
                  </a:solidFill>
                </a:rPr>
                <a:t>menyesuaikan</a:t>
              </a:r>
              <a:r>
                <a:rPr lang="en-US" altLang="id-ID" sz="1400" dirty="0" smtClean="0">
                  <a:solidFill>
                    <a:srgbClr val="000000"/>
                  </a:solidFill>
                </a:rPr>
                <a:t> </a:t>
              </a:r>
              <a:r>
                <a:rPr lang="en-US" altLang="id-ID" sz="1400" dirty="0">
                  <a:solidFill>
                    <a:srgbClr val="000000"/>
                  </a:solidFill>
                </a:rPr>
                <a:t>PERMENPAN </a:t>
              </a:r>
              <a:r>
                <a:rPr lang="id-ID" altLang="id-ID" sz="1400" dirty="0" smtClean="0">
                  <a:solidFill>
                    <a:srgbClr val="000000"/>
                  </a:solidFill>
                </a:rPr>
                <a:t>No. </a:t>
              </a:r>
              <a:r>
                <a:rPr lang="en-US" altLang="id-ID" sz="1400" dirty="0" smtClean="0">
                  <a:solidFill>
                    <a:srgbClr val="000000"/>
                  </a:solidFill>
                </a:rPr>
                <a:t>77 </a:t>
              </a:r>
              <a:r>
                <a:rPr lang="id-ID" altLang="id-ID" sz="1400" dirty="0" smtClean="0">
                  <a:solidFill>
                    <a:srgbClr val="000000"/>
                  </a:solidFill>
                </a:rPr>
                <a:t>Tahun</a:t>
              </a:r>
              <a:r>
                <a:rPr lang="en-US" altLang="id-ID" sz="1400" dirty="0" smtClean="0">
                  <a:solidFill>
                    <a:srgbClr val="000000"/>
                  </a:solidFill>
                </a:rPr>
                <a:t> </a:t>
              </a:r>
              <a:r>
                <a:rPr lang="en-US" altLang="id-ID" sz="1400" dirty="0">
                  <a:solidFill>
                    <a:srgbClr val="000000"/>
                  </a:solidFill>
                </a:rPr>
                <a:t>2012 </a:t>
              </a:r>
              <a:r>
                <a:rPr lang="en-US" altLang="id-ID" sz="1400" dirty="0" smtClean="0">
                  <a:solidFill>
                    <a:srgbClr val="000000"/>
                  </a:solidFill>
                </a:rPr>
                <a:t>P</a:t>
              </a:r>
              <a:r>
                <a:rPr lang="id-ID" altLang="id-ID" sz="1400" dirty="0" smtClean="0">
                  <a:solidFill>
                    <a:srgbClr val="000000"/>
                  </a:solidFill>
                </a:rPr>
                <a:t>asal</a:t>
              </a:r>
              <a:r>
                <a:rPr lang="en-US" altLang="id-ID" sz="1400" dirty="0" smtClean="0">
                  <a:solidFill>
                    <a:srgbClr val="000000"/>
                  </a:solidFill>
                </a:rPr>
                <a:t> 13.</a:t>
              </a:r>
              <a:endParaRPr lang="en-US" altLang="id-ID" sz="1400" dirty="0">
                <a:solidFill>
                  <a:srgbClr val="000000"/>
                </a:solidFill>
              </a:endParaRPr>
            </a:p>
          </p:txBody>
        </p:sp>
      </p:grpSp>
      <p:sp>
        <p:nvSpPr>
          <p:cNvPr id="81927" name="Freeform 7"/>
          <p:cNvSpPr>
            <a:spLocks/>
          </p:cNvSpPr>
          <p:nvPr/>
        </p:nvSpPr>
        <p:spPr bwMode="gray">
          <a:xfrm>
            <a:off x="3222625" y="3074988"/>
            <a:ext cx="903288" cy="1241425"/>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accent2"/>
              </a:gs>
              <a:gs pos="100000">
                <a:schemeClr val="accent2">
                  <a:gamma/>
                  <a:tint val="63529"/>
                  <a:invGamma/>
                </a:schemeClr>
              </a:gs>
            </a:gsLst>
            <a:lin ang="0" scaled="1"/>
          </a:gradFill>
          <a:ln>
            <a:noFill/>
          </a:ln>
          <a:extLst>
            <a:ext uri="{91240B29-F687-4F45-9708-019B960494DF}">
              <a14:hiddenLine xmlns:a14="http://schemas.microsoft.com/office/drawing/2010/main" w="0">
                <a:solidFill>
                  <a:srgbClr val="00A06C"/>
                </a:solidFill>
                <a:prstDash val="solid"/>
                <a:round/>
                <a:headEnd/>
                <a:tailEnd/>
              </a14:hiddenLine>
            </a:ext>
          </a:extLst>
        </p:spPr>
        <p:txBody>
          <a:bodyPr/>
          <a:lstStyle/>
          <a:p>
            <a:endParaRPr lang="id-ID"/>
          </a:p>
        </p:txBody>
      </p:sp>
      <p:sp>
        <p:nvSpPr>
          <p:cNvPr id="81928" name="AutoShape 8"/>
          <p:cNvSpPr>
            <a:spLocks noChangeAspect="1" noChangeArrowheads="1" noTextEdit="1"/>
          </p:cNvSpPr>
          <p:nvPr/>
        </p:nvSpPr>
        <p:spPr bwMode="gray">
          <a:xfrm flipH="1">
            <a:off x="4868863" y="3071813"/>
            <a:ext cx="909637"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id-ID"/>
          </a:p>
        </p:txBody>
      </p:sp>
      <p:grpSp>
        <p:nvGrpSpPr>
          <p:cNvPr id="81930" name="Group 10"/>
          <p:cNvGrpSpPr>
            <a:grpSpLocks/>
          </p:cNvGrpSpPr>
          <p:nvPr/>
        </p:nvGrpSpPr>
        <p:grpSpPr bwMode="auto">
          <a:xfrm>
            <a:off x="3048000" y="1447800"/>
            <a:ext cx="2998788" cy="1601788"/>
            <a:chOff x="1997" y="1314"/>
            <a:chExt cx="1889" cy="1009"/>
          </a:xfrm>
        </p:grpSpPr>
        <p:grpSp>
          <p:nvGrpSpPr>
            <p:cNvPr id="81931" name="Group 11"/>
            <p:cNvGrpSpPr>
              <a:grpSpLocks/>
            </p:cNvGrpSpPr>
            <p:nvPr/>
          </p:nvGrpSpPr>
          <p:grpSpPr bwMode="auto">
            <a:xfrm>
              <a:off x="1997" y="1404"/>
              <a:ext cx="1889" cy="919"/>
              <a:chOff x="1973" y="1027"/>
              <a:chExt cx="1926" cy="937"/>
            </a:xfrm>
          </p:grpSpPr>
          <p:sp>
            <p:nvSpPr>
              <p:cNvPr id="81932" name="Oval 12"/>
              <p:cNvSpPr>
                <a:spLocks noChangeArrowheads="1"/>
              </p:cNvSpPr>
              <p:nvPr/>
            </p:nvSpPr>
            <p:spPr bwMode="gray">
              <a:xfrm>
                <a:off x="1994" y="1057"/>
                <a:ext cx="1905" cy="907"/>
              </a:xfrm>
              <a:prstGeom prst="ellipse">
                <a:avLst/>
              </a:prstGeom>
              <a:gradFill rotWithShape="1">
                <a:gsLst>
                  <a:gs pos="0">
                    <a:schemeClr val="hlink"/>
                  </a:gs>
                  <a:gs pos="100000">
                    <a:schemeClr val="hlink">
                      <a:gamma/>
                      <a:shade val="48627"/>
                      <a:invGamma/>
                    </a:schemeClr>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sp>
            <p:nvSpPr>
              <p:cNvPr id="81933" name="Oval 13"/>
              <p:cNvSpPr>
                <a:spLocks noChangeArrowheads="1"/>
              </p:cNvSpPr>
              <p:nvPr/>
            </p:nvSpPr>
            <p:spPr bwMode="gray">
              <a:xfrm>
                <a:off x="1973" y="1027"/>
                <a:ext cx="1905" cy="907"/>
              </a:xfrm>
              <a:prstGeom prst="ellipse">
                <a:avLst/>
              </a:prstGeom>
              <a:gradFill rotWithShape="1">
                <a:gsLst>
                  <a:gs pos="0">
                    <a:schemeClr val="hlink">
                      <a:gamma/>
                      <a:tint val="44314"/>
                      <a:invGamma/>
                    </a:schemeClr>
                  </a:gs>
                  <a:gs pos="100000">
                    <a:schemeClr val="hlink"/>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grpSp>
        <p:sp>
          <p:nvSpPr>
            <p:cNvPr id="81934" name="Oval 14"/>
            <p:cNvSpPr>
              <a:spLocks noChangeArrowheads="1"/>
            </p:cNvSpPr>
            <p:nvPr/>
          </p:nvSpPr>
          <p:spPr bwMode="gray">
            <a:xfrm>
              <a:off x="2086" y="1314"/>
              <a:ext cx="1691" cy="845"/>
            </a:xfrm>
            <a:prstGeom prst="ellipse">
              <a:avLst/>
            </a:prstGeom>
            <a:gradFill rotWithShape="1">
              <a:gsLst>
                <a:gs pos="0">
                  <a:schemeClr val="accent1">
                    <a:gamma/>
                    <a:shade val="46275"/>
                    <a:invGamma/>
                  </a:schemeClr>
                </a:gs>
                <a:gs pos="100000">
                  <a:schemeClr val="accent1"/>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id-ID"/>
            </a:p>
          </p:txBody>
        </p:sp>
        <p:sp>
          <p:nvSpPr>
            <p:cNvPr id="81935" name="Oval 15"/>
            <p:cNvSpPr>
              <a:spLocks noChangeArrowheads="1"/>
            </p:cNvSpPr>
            <p:nvPr/>
          </p:nvSpPr>
          <p:spPr bwMode="gray">
            <a:xfrm>
              <a:off x="2108" y="1319"/>
              <a:ext cx="1650" cy="824"/>
            </a:xfrm>
            <a:prstGeom prst="ellipse">
              <a:avLst/>
            </a:prstGeom>
            <a:gradFill rotWithShape="1">
              <a:gsLst>
                <a:gs pos="0">
                  <a:schemeClr val="accent1">
                    <a:alpha val="0"/>
                  </a:schemeClr>
                </a:gs>
                <a:gs pos="100000">
                  <a:schemeClr val="accent1">
                    <a:gamma/>
                    <a:tint val="34902"/>
                    <a:invGamma/>
                  </a:schemeClr>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id-ID"/>
            </a:p>
          </p:txBody>
        </p:sp>
        <p:sp>
          <p:nvSpPr>
            <p:cNvPr id="81936" name="Oval 16"/>
            <p:cNvSpPr>
              <a:spLocks noChangeArrowheads="1"/>
            </p:cNvSpPr>
            <p:nvPr/>
          </p:nvSpPr>
          <p:spPr bwMode="gray">
            <a:xfrm>
              <a:off x="2125" y="1327"/>
              <a:ext cx="1570" cy="770"/>
            </a:xfrm>
            <a:prstGeom prst="ellipse">
              <a:avLst/>
            </a:prstGeom>
            <a:gradFill rotWithShape="1">
              <a:gsLst>
                <a:gs pos="0">
                  <a:schemeClr val="accent1">
                    <a:gamma/>
                    <a:shade val="79216"/>
                    <a:invGamma/>
                  </a:schemeClr>
                </a:gs>
                <a:gs pos="100000">
                  <a:schemeClr val="accent1">
                    <a:alpha val="48000"/>
                  </a:schemeClr>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id-ID"/>
            </a:p>
          </p:txBody>
        </p:sp>
        <p:sp>
          <p:nvSpPr>
            <p:cNvPr id="81937" name="Oval 17"/>
            <p:cNvSpPr>
              <a:spLocks noChangeArrowheads="1"/>
            </p:cNvSpPr>
            <p:nvPr/>
          </p:nvSpPr>
          <p:spPr bwMode="gray">
            <a:xfrm>
              <a:off x="2208" y="1344"/>
              <a:ext cx="1382" cy="624"/>
            </a:xfrm>
            <a:prstGeom prst="ellipse">
              <a:avLst/>
            </a:prstGeom>
            <a:gradFill rotWithShape="1">
              <a:gsLst>
                <a:gs pos="0">
                  <a:schemeClr val="accent1">
                    <a:gamma/>
                    <a:tint val="0"/>
                    <a:invGamma/>
                  </a:schemeClr>
                </a:gs>
                <a:gs pos="100000">
                  <a:schemeClr val="accent1">
                    <a:alpha val="38000"/>
                  </a:schemeClr>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id-ID"/>
            </a:p>
          </p:txBody>
        </p:sp>
      </p:grpSp>
      <p:sp>
        <p:nvSpPr>
          <p:cNvPr id="81938" name="Text Box 18"/>
          <p:cNvSpPr txBox="1">
            <a:spLocks noChangeArrowheads="1"/>
          </p:cNvSpPr>
          <p:nvPr/>
        </p:nvSpPr>
        <p:spPr bwMode="auto">
          <a:xfrm>
            <a:off x="4010685" y="1647825"/>
            <a:ext cx="979755" cy="677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id-ID" altLang="id-ID" sz="2400" b="1" dirty="0" smtClean="0">
                <a:solidFill>
                  <a:srgbClr val="000000"/>
                </a:solidFill>
              </a:rPr>
              <a:t>Point</a:t>
            </a:r>
            <a:endParaRPr lang="en-US" altLang="id-ID" sz="2400" b="1" dirty="0">
              <a:solidFill>
                <a:srgbClr val="000000"/>
              </a:solidFill>
            </a:endParaRPr>
          </a:p>
          <a:p>
            <a:pPr algn="ctr" eaLnBrk="0" hangingPunct="0"/>
            <a:r>
              <a:rPr lang="id-ID" altLang="id-ID" sz="1400" dirty="0" smtClean="0">
                <a:solidFill>
                  <a:srgbClr val="000000"/>
                </a:solidFill>
              </a:rPr>
              <a:t>tambahan</a:t>
            </a:r>
            <a:endParaRPr lang="en-US" altLang="id-ID" sz="1400" dirty="0">
              <a:solidFill>
                <a:srgbClr val="000000"/>
              </a:solidFill>
            </a:endParaRPr>
          </a:p>
        </p:txBody>
      </p:sp>
      <p:grpSp>
        <p:nvGrpSpPr>
          <p:cNvPr id="3" name="Group 2"/>
          <p:cNvGrpSpPr/>
          <p:nvPr/>
        </p:nvGrpSpPr>
        <p:grpSpPr>
          <a:xfrm>
            <a:off x="5562600" y="3171825"/>
            <a:ext cx="2286000" cy="2667000"/>
            <a:chOff x="5562600" y="3171825"/>
            <a:chExt cx="2286000" cy="2667000"/>
          </a:xfrm>
        </p:grpSpPr>
        <p:sp>
          <p:nvSpPr>
            <p:cNvPr id="81923" name="AutoShape 3"/>
            <p:cNvSpPr>
              <a:spLocks noChangeArrowheads="1"/>
            </p:cNvSpPr>
            <p:nvPr/>
          </p:nvSpPr>
          <p:spPr bwMode="auto">
            <a:xfrm>
              <a:off x="5562600" y="3171825"/>
              <a:ext cx="2286000" cy="2667000"/>
            </a:xfrm>
            <a:prstGeom prst="roundRect">
              <a:avLst>
                <a:gd name="adj" fmla="val 16667"/>
              </a:avLst>
            </a:prstGeom>
            <a:noFill/>
            <a:ln w="38100">
              <a:solidFill>
                <a:schemeClr val="tx1"/>
              </a:solidFill>
              <a:round/>
              <a:headEnd/>
              <a:tailEnd/>
            </a:ln>
            <a:effectLst/>
            <a:extLst>
              <a:ext uri="{909E8E84-426E-40DD-AFC4-6F175D3DCCD1}">
                <a14:hiddenFill xmlns:a14="http://schemas.microsoft.com/office/drawing/2010/main">
                  <a:gradFill rotWithShape="1">
                    <a:gsLst>
                      <a:gs pos="0">
                        <a:srgbClr val="99CCFF"/>
                      </a:gs>
                      <a:gs pos="100000">
                        <a:srgbClr val="99CCFF">
                          <a:gamma/>
                          <a:tint val="27451"/>
                          <a:invGamma/>
                        </a:srgbClr>
                      </a:gs>
                    </a:gsLst>
                    <a:lin ang="540000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id-ID" altLang="id-ID">
                <a:latin typeface="Verdana" panose="020B0604030504040204" pitchFamily="34" charset="0"/>
              </a:endParaRPr>
            </a:p>
          </p:txBody>
        </p:sp>
        <p:sp>
          <p:nvSpPr>
            <p:cNvPr id="81939" name="Text Box 19"/>
            <p:cNvSpPr txBox="1">
              <a:spLocks noChangeArrowheads="1"/>
            </p:cNvSpPr>
            <p:nvPr/>
          </p:nvSpPr>
          <p:spPr bwMode="auto">
            <a:xfrm>
              <a:off x="5791200" y="3352800"/>
              <a:ext cx="1922463" cy="2000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id-ID" altLang="id-ID" sz="2000" b="1" dirty="0" smtClean="0">
                  <a:solidFill>
                    <a:srgbClr val="000000"/>
                  </a:solidFill>
                </a:rPr>
                <a:t>Bukti-bukti lain </a:t>
              </a:r>
              <a:r>
                <a:rPr lang="id-ID" altLang="id-ID" sz="1400" dirty="0" smtClean="0">
                  <a:solidFill>
                    <a:srgbClr val="000000"/>
                  </a:solidFill>
                </a:rPr>
                <a:t>yang tidak dibahas dalam Berita Acara maka menyesuaikan Peraturan Kepala LKPP No. 7 Tahun 2014</a:t>
              </a:r>
              <a:endParaRPr lang="en-US" altLang="id-ID" sz="1400" dirty="0">
                <a:solidFill>
                  <a:srgbClr val="000000"/>
                </a:solidFill>
              </a:endParaRPr>
            </a:p>
          </p:txBody>
        </p:sp>
      </p:grpSp>
      <p:pic>
        <p:nvPicPr>
          <p:cNvPr id="26" name="Picture 25">
            <a:hlinkClick r:id="rId3" action="ppaction://hlinkfile"/>
          </p:cNvPr>
          <p:cNvPicPr>
            <a:picLocks noChangeAspect="1"/>
          </p:cNvPicPr>
          <p:nvPr/>
        </p:nvPicPr>
        <p:blipFill rotWithShape="1">
          <a:blip r:embed="rId4"/>
          <a:srcRect l="11169" t="14245" r="9752" b="30230"/>
          <a:stretch/>
        </p:blipFill>
        <p:spPr>
          <a:xfrm rot="458557">
            <a:off x="833297" y="952466"/>
            <a:ext cx="955173" cy="376827"/>
          </a:xfrm>
          <a:prstGeom prst="rect">
            <a:avLst/>
          </a:prstGeom>
        </p:spPr>
      </p:pic>
      <p:sp>
        <p:nvSpPr>
          <p:cNvPr id="25" name="Rectangle 2"/>
          <p:cNvSpPr>
            <a:spLocks noGrp="1" noChangeArrowheads="1"/>
          </p:cNvSpPr>
          <p:nvPr>
            <p:ph type="title"/>
          </p:nvPr>
        </p:nvSpPr>
        <p:spPr>
          <a:xfrm>
            <a:off x="2438400" y="548640"/>
            <a:ext cx="5867400" cy="563563"/>
          </a:xfrm>
        </p:spPr>
        <p:txBody>
          <a:bodyPr/>
          <a:lstStyle/>
          <a:p>
            <a:r>
              <a:rPr lang="id-ID" altLang="id-ID" dirty="0" smtClean="0"/>
              <a:t>RAPAT PENYAMAAN PERSEPSI</a:t>
            </a:r>
            <a:endParaRPr lang="en-US" altLang="id-ID" dirty="0"/>
          </a:p>
        </p:txBody>
      </p:sp>
      <p:grpSp>
        <p:nvGrpSpPr>
          <p:cNvPr id="22" name="Group 16"/>
          <p:cNvGrpSpPr>
            <a:grpSpLocks/>
          </p:cNvGrpSpPr>
          <p:nvPr/>
        </p:nvGrpSpPr>
        <p:grpSpPr bwMode="auto">
          <a:xfrm>
            <a:off x="0" y="6477000"/>
            <a:ext cx="9144000" cy="381000"/>
            <a:chOff x="0" y="6477000"/>
            <a:chExt cx="9906000" cy="381000"/>
          </a:xfrm>
        </p:grpSpPr>
        <p:sp>
          <p:nvSpPr>
            <p:cNvPr id="23" name="Rectangle 22"/>
            <p:cNvSpPr/>
            <p:nvPr/>
          </p:nvSpPr>
          <p:spPr>
            <a:xfrm>
              <a:off x="0" y="6477000"/>
              <a:ext cx="9906000" cy="381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24" name="Group 20"/>
            <p:cNvGrpSpPr>
              <a:grpSpLocks/>
            </p:cNvGrpSpPr>
            <p:nvPr/>
          </p:nvGrpSpPr>
          <p:grpSpPr bwMode="auto">
            <a:xfrm>
              <a:off x="381000" y="6540500"/>
              <a:ext cx="1016000" cy="246248"/>
              <a:chOff x="152400" y="6330950"/>
              <a:chExt cx="1016000" cy="246248"/>
            </a:xfrm>
          </p:grpSpPr>
          <p:sp>
            <p:nvSpPr>
              <p:cNvPr id="39" name="TextBox 21"/>
              <p:cNvSpPr txBox="1">
                <a:spLocks noChangeArrowheads="1"/>
              </p:cNvSpPr>
              <p:nvPr/>
            </p:nvSpPr>
            <p:spPr bwMode="auto">
              <a:xfrm>
                <a:off x="325173" y="6330950"/>
                <a:ext cx="84269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VISIONER</a:t>
                </a:r>
              </a:p>
            </p:txBody>
          </p:sp>
          <p:sp>
            <p:nvSpPr>
              <p:cNvPr id="40" name="Rectangle 39"/>
              <p:cNvSpPr/>
              <p:nvPr/>
            </p:nvSpPr>
            <p:spPr>
              <a:xfrm>
                <a:off x="152400" y="6375401"/>
                <a:ext cx="152400" cy="169213"/>
              </a:xfrm>
              <a:prstGeom prst="rect">
                <a:avLst/>
              </a:prstGeom>
              <a:solidFill>
                <a:srgbClr val="FF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V</a:t>
                </a:r>
              </a:p>
            </p:txBody>
          </p:sp>
        </p:grpSp>
        <p:grpSp>
          <p:nvGrpSpPr>
            <p:cNvPr id="27" name="Group 21"/>
            <p:cNvGrpSpPr>
              <a:grpSpLocks/>
            </p:cNvGrpSpPr>
            <p:nvPr/>
          </p:nvGrpSpPr>
          <p:grpSpPr bwMode="auto">
            <a:xfrm>
              <a:off x="2260600" y="6540500"/>
              <a:ext cx="1016000" cy="246248"/>
              <a:chOff x="152400" y="6330950"/>
              <a:chExt cx="1016000" cy="246248"/>
            </a:xfrm>
          </p:grpSpPr>
          <p:sp>
            <p:nvSpPr>
              <p:cNvPr id="37" name="TextBox 19"/>
              <p:cNvSpPr txBox="1">
                <a:spLocks noChangeArrowheads="1"/>
              </p:cNvSpPr>
              <p:nvPr/>
            </p:nvSpPr>
            <p:spPr bwMode="auto">
              <a:xfrm>
                <a:off x="323585" y="6330950"/>
                <a:ext cx="84441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INTEGRITAS</a:t>
                </a:r>
              </a:p>
            </p:txBody>
          </p:sp>
          <p:sp>
            <p:nvSpPr>
              <p:cNvPr id="38" name="Rectangle 37"/>
              <p:cNvSpPr/>
              <p:nvPr/>
            </p:nvSpPr>
            <p:spPr>
              <a:xfrm>
                <a:off x="152400" y="6375401"/>
                <a:ext cx="152400" cy="169213"/>
              </a:xfrm>
              <a:prstGeom prst="rect">
                <a:avLst/>
              </a:prstGeom>
              <a:solidFill>
                <a:srgbClr val="00206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I</a:t>
                </a:r>
              </a:p>
            </p:txBody>
          </p:sp>
        </p:grpSp>
        <p:grpSp>
          <p:nvGrpSpPr>
            <p:cNvPr id="28" name="Group 24"/>
            <p:cNvGrpSpPr>
              <a:grpSpLocks/>
            </p:cNvGrpSpPr>
            <p:nvPr/>
          </p:nvGrpSpPr>
          <p:grpSpPr bwMode="auto">
            <a:xfrm>
              <a:off x="4394200" y="6540500"/>
              <a:ext cx="1092200" cy="246248"/>
              <a:chOff x="152400" y="6330950"/>
              <a:chExt cx="1092200" cy="246248"/>
            </a:xfrm>
          </p:grpSpPr>
          <p:sp>
            <p:nvSpPr>
              <p:cNvPr id="35" name="TextBox 17"/>
              <p:cNvSpPr txBox="1">
                <a:spLocks noChangeArrowheads="1"/>
              </p:cNvSpPr>
              <p:nvPr/>
            </p:nvSpPr>
            <p:spPr bwMode="auto">
              <a:xfrm>
                <a:off x="324247" y="6330950"/>
                <a:ext cx="92008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PROFESIONAL</a:t>
                </a:r>
              </a:p>
            </p:txBody>
          </p:sp>
          <p:sp>
            <p:nvSpPr>
              <p:cNvPr id="36" name="Rectangle 35"/>
              <p:cNvSpPr/>
              <p:nvPr/>
            </p:nvSpPr>
            <p:spPr>
              <a:xfrm>
                <a:off x="152400" y="6375401"/>
                <a:ext cx="152400" cy="169213"/>
              </a:xfrm>
              <a:prstGeom prst="rect">
                <a:avLst/>
              </a:prstGeom>
              <a:solidFill>
                <a:srgbClr val="660066"/>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P</a:t>
                </a:r>
              </a:p>
            </p:txBody>
          </p:sp>
        </p:grpSp>
        <p:grpSp>
          <p:nvGrpSpPr>
            <p:cNvPr id="29" name="Group 27"/>
            <p:cNvGrpSpPr>
              <a:grpSpLocks/>
            </p:cNvGrpSpPr>
            <p:nvPr/>
          </p:nvGrpSpPr>
          <p:grpSpPr bwMode="auto">
            <a:xfrm>
              <a:off x="6375400" y="6540500"/>
              <a:ext cx="1397000" cy="246248"/>
              <a:chOff x="152400" y="6330950"/>
              <a:chExt cx="1397000" cy="246248"/>
            </a:xfrm>
          </p:grpSpPr>
          <p:sp>
            <p:nvSpPr>
              <p:cNvPr id="33" name="TextBox 15"/>
              <p:cNvSpPr txBox="1">
                <a:spLocks noChangeArrowheads="1"/>
              </p:cNvSpPr>
              <p:nvPr/>
            </p:nvSpPr>
            <p:spPr bwMode="auto">
              <a:xfrm>
                <a:off x="324247" y="6330950"/>
                <a:ext cx="1224492"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TANGGUNG JAWAB</a:t>
                </a:r>
              </a:p>
            </p:txBody>
          </p:sp>
          <p:sp>
            <p:nvSpPr>
              <p:cNvPr id="34" name="Rectangle 33"/>
              <p:cNvSpPr/>
              <p:nvPr/>
            </p:nvSpPr>
            <p:spPr>
              <a:xfrm>
                <a:off x="152400" y="6375401"/>
                <a:ext cx="152400" cy="169213"/>
              </a:xfrm>
              <a:prstGeom prst="rect">
                <a:avLst/>
              </a:prstGeom>
              <a:solidFill>
                <a:srgbClr val="0066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T</a:t>
                </a:r>
              </a:p>
            </p:txBody>
          </p:sp>
        </p:grpSp>
        <p:grpSp>
          <p:nvGrpSpPr>
            <p:cNvPr id="30" name="Group 30"/>
            <p:cNvGrpSpPr>
              <a:grpSpLocks/>
            </p:cNvGrpSpPr>
            <p:nvPr/>
          </p:nvGrpSpPr>
          <p:grpSpPr bwMode="auto">
            <a:xfrm>
              <a:off x="8661400" y="6534150"/>
              <a:ext cx="1244600" cy="246248"/>
              <a:chOff x="152400" y="6324600"/>
              <a:chExt cx="1244600" cy="246248"/>
            </a:xfrm>
          </p:grpSpPr>
          <p:sp>
            <p:nvSpPr>
              <p:cNvPr id="31" name="TextBox 13"/>
              <p:cNvSpPr txBox="1">
                <a:spLocks noChangeArrowheads="1"/>
              </p:cNvSpPr>
              <p:nvPr/>
            </p:nvSpPr>
            <p:spPr bwMode="auto">
              <a:xfrm>
                <a:off x="323850" y="6324600"/>
                <a:ext cx="1073150" cy="246063"/>
              </a:xfrm>
              <a:prstGeom prst="rect">
                <a:avLst/>
              </a:prstGeom>
              <a:noFill/>
              <a:ln w="9525">
                <a:noFill/>
                <a:miter lim="800000"/>
                <a:headEnd/>
                <a:tailEnd/>
              </a:ln>
            </p:spPr>
            <p:txBody>
              <a:bodyPr lIns="0" tIns="0" rIns="0" bIns="0">
                <a:spAutoFit/>
              </a:bodyPr>
              <a:lstStyle/>
              <a:p>
                <a:pPr>
                  <a:defRPr/>
                </a:pPr>
                <a:r>
                  <a:rPr lang="en-US" sz="1477" dirty="0">
                    <a:solidFill>
                      <a:prstClr val="black"/>
                    </a:solidFill>
                    <a:latin typeface="Agency FB" pitchFamily="34" charset="0"/>
                    <a:cs typeface="Arial" pitchFamily="34" charset="0"/>
                  </a:rPr>
                  <a:t>MELAYANI</a:t>
                </a:r>
              </a:p>
            </p:txBody>
          </p:sp>
          <p:sp>
            <p:nvSpPr>
              <p:cNvPr id="32" name="Rectangle 31"/>
              <p:cNvSpPr/>
              <p:nvPr/>
            </p:nvSpPr>
            <p:spPr>
              <a:xfrm>
                <a:off x="152400" y="6375401"/>
                <a:ext cx="152400" cy="169213"/>
              </a:xfrm>
              <a:prstGeom prst="rect">
                <a:avLst/>
              </a:prstGeom>
              <a:solidFill>
                <a:srgbClr val="80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M</a:t>
                </a:r>
              </a:p>
            </p:txBody>
          </p:sp>
        </p:grpSp>
      </p:grpSp>
      <p:sp>
        <p:nvSpPr>
          <p:cNvPr id="41" name="Freeform 9"/>
          <p:cNvSpPr>
            <a:spLocks/>
          </p:cNvSpPr>
          <p:nvPr/>
        </p:nvSpPr>
        <p:spPr bwMode="gray">
          <a:xfrm flipH="1">
            <a:off x="4875213" y="3074988"/>
            <a:ext cx="903287" cy="1241425"/>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gs>
              <a:gs pos="100000">
                <a:schemeClr val="hlink">
                  <a:gamma/>
                  <a:tint val="31765"/>
                  <a:invGamma/>
                </a:schemeClr>
              </a:gs>
            </a:gsLst>
            <a:lin ang="0" scaled="1"/>
          </a:gradFill>
          <a:ln>
            <a:noFill/>
          </a:ln>
          <a:extLst>
            <a:ext uri="{91240B29-F687-4F45-9708-019B960494DF}">
              <a14:hiddenLine xmlns:a14="http://schemas.microsoft.com/office/drawing/2010/main" w="0">
                <a:solidFill>
                  <a:srgbClr val="00A06C"/>
                </a:solidFill>
                <a:prstDash val="solid"/>
                <a:round/>
                <a:headEnd/>
                <a:tailEnd/>
              </a14:hiddenLine>
            </a:ext>
          </a:extLst>
        </p:spPr>
        <p:txBody>
          <a:bodyPr/>
          <a:lstStyle/>
          <a:p>
            <a:endParaRPr lang="id-ID"/>
          </a:p>
        </p:txBody>
      </p:sp>
    </p:spTree>
  </p:cSld>
  <p:clrMapOvr>
    <a:masterClrMapping/>
  </p:clrMapOvr>
  <p:transition spd="med">
    <p:pull/>
    <p:sndAc>
      <p:stSnd>
        <p:snd r:embed="rId2"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2339752" y="544658"/>
            <a:ext cx="6553200" cy="563563"/>
          </a:xfrm>
        </p:spPr>
        <p:txBody>
          <a:bodyPr/>
          <a:lstStyle/>
          <a:p>
            <a:r>
              <a:rPr lang="id-ID" altLang="id-ID" sz="2400" dirty="0" smtClean="0"/>
              <a:t>HAL-HAL YANG DIPERHATIKAN TIM PENILAI</a:t>
            </a:r>
            <a:endParaRPr lang="en-US" altLang="id-ID" sz="2400" dirty="0"/>
          </a:p>
        </p:txBody>
      </p:sp>
      <p:sp>
        <p:nvSpPr>
          <p:cNvPr id="9" name="Rectangle 4"/>
          <p:cNvSpPr>
            <a:spLocks noChangeArrowheads="1"/>
          </p:cNvSpPr>
          <p:nvPr/>
        </p:nvSpPr>
        <p:spPr bwMode="auto">
          <a:xfrm>
            <a:off x="382152" y="1697866"/>
            <a:ext cx="8351838" cy="4523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717550" indent="-406400">
              <a:spcBef>
                <a:spcPct val="20000"/>
              </a:spcBef>
              <a:buFont typeface="Arial" panose="020B0604020202020204" pitchFamily="34" charset="0"/>
              <a:buChar char="•"/>
              <a:tabLst>
                <a:tab pos="625475"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625475"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625475"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625475"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625475" algn="l"/>
              </a:tabLst>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tabLst>
                <a:tab pos="625475" algn="l"/>
              </a:tabLst>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tabLst>
                <a:tab pos="625475" algn="l"/>
              </a:tabLst>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tabLst>
                <a:tab pos="625475" algn="l"/>
              </a:tabLst>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tabLst>
                <a:tab pos="625475" algn="l"/>
              </a:tabLst>
              <a:defRPr sz="2000">
                <a:solidFill>
                  <a:schemeClr val="tx1"/>
                </a:solidFill>
                <a:latin typeface="Calibri" panose="020F0502020204030204" pitchFamily="34" charset="0"/>
              </a:defRPr>
            </a:lvl9pPr>
          </a:lstStyle>
          <a:p>
            <a:pPr eaLnBrk="1" hangingPunct="1">
              <a:lnSpc>
                <a:spcPct val="120000"/>
              </a:lnSpc>
              <a:spcBef>
                <a:spcPct val="0"/>
              </a:spcBef>
              <a:buFont typeface="Calibri" panose="020F0502020204030204" pitchFamily="34" charset="0"/>
              <a:buAutoNum type="arabicPeriod"/>
            </a:pPr>
            <a:r>
              <a:rPr lang="id-ID" altLang="id-ID" sz="2200" dirty="0" smtClean="0">
                <a:solidFill>
                  <a:schemeClr val="tx2">
                    <a:lumMod val="50000"/>
                  </a:schemeClr>
                </a:solidFill>
                <a:latin typeface="Arial" panose="020B0604020202020204" pitchFamily="34" charset="0"/>
              </a:rPr>
              <a:t>Kelengkapan Dokumen;</a:t>
            </a:r>
          </a:p>
          <a:p>
            <a:pPr marL="1077913" indent="-358775">
              <a:lnSpc>
                <a:spcPct val="120000"/>
              </a:lnSpc>
              <a:spcBef>
                <a:spcPct val="0"/>
              </a:spcBef>
              <a:buFont typeface="Wingdings" panose="05000000000000000000" pitchFamily="2" charset="2"/>
              <a:buChar char="§"/>
            </a:pPr>
            <a:r>
              <a:rPr lang="id-ID" altLang="id-ID" sz="2200" dirty="0" smtClean="0">
                <a:solidFill>
                  <a:schemeClr val="tx2">
                    <a:lumMod val="50000"/>
                  </a:schemeClr>
                </a:solidFill>
                <a:latin typeface="Arial" panose="020B0604020202020204" pitchFamily="34" charset="0"/>
              </a:rPr>
              <a:t>Surat Usulan</a:t>
            </a:r>
          </a:p>
          <a:p>
            <a:pPr marL="1077913" indent="-358775">
              <a:lnSpc>
                <a:spcPct val="120000"/>
              </a:lnSpc>
              <a:spcBef>
                <a:spcPct val="0"/>
              </a:spcBef>
              <a:buFont typeface="Wingdings" panose="05000000000000000000" pitchFamily="2" charset="2"/>
              <a:buChar char="§"/>
            </a:pPr>
            <a:r>
              <a:rPr lang="id-ID" altLang="id-ID" sz="2200" dirty="0" smtClean="0">
                <a:solidFill>
                  <a:schemeClr val="tx2">
                    <a:lumMod val="50000"/>
                  </a:schemeClr>
                </a:solidFill>
                <a:latin typeface="Arial" panose="020B0604020202020204" pitchFamily="34" charset="0"/>
              </a:rPr>
              <a:t>Tanda Tangan Atasan dan Cap Unit Kerja</a:t>
            </a:r>
          </a:p>
          <a:p>
            <a:pPr marL="1077913" indent="-358775">
              <a:lnSpc>
                <a:spcPct val="120000"/>
              </a:lnSpc>
              <a:spcBef>
                <a:spcPct val="0"/>
              </a:spcBef>
              <a:buFont typeface="Wingdings" panose="05000000000000000000" pitchFamily="2" charset="2"/>
              <a:buChar char="§"/>
            </a:pPr>
            <a:r>
              <a:rPr lang="id-ID" altLang="id-ID" sz="2200" dirty="0" smtClean="0">
                <a:solidFill>
                  <a:schemeClr val="tx2">
                    <a:lumMod val="50000"/>
                  </a:schemeClr>
                </a:solidFill>
                <a:latin typeface="Arial" panose="020B0604020202020204" pitchFamily="34" charset="0"/>
              </a:rPr>
              <a:t>SPMK</a:t>
            </a:r>
            <a:endParaRPr lang="af-ZA" altLang="id-ID" sz="2200" dirty="0">
              <a:solidFill>
                <a:schemeClr val="tx2">
                  <a:lumMod val="50000"/>
                </a:schemeClr>
              </a:solidFill>
              <a:latin typeface="Arial" panose="020B0604020202020204" pitchFamily="34" charset="0"/>
            </a:endParaRPr>
          </a:p>
          <a:p>
            <a:pPr marL="768350" indent="-457200" eaLnBrk="1" hangingPunct="1">
              <a:lnSpc>
                <a:spcPct val="120000"/>
              </a:lnSpc>
              <a:spcBef>
                <a:spcPct val="0"/>
              </a:spcBef>
              <a:buAutoNum type="arabicPeriod" startAt="2"/>
            </a:pPr>
            <a:r>
              <a:rPr lang="id-ID" altLang="id-ID" sz="2200" dirty="0" smtClean="0">
                <a:solidFill>
                  <a:schemeClr val="tx2">
                    <a:lumMod val="50000"/>
                  </a:schemeClr>
                </a:solidFill>
                <a:latin typeface="Arial" panose="020B0604020202020204" pitchFamily="34" charset="0"/>
              </a:rPr>
              <a:t>Kegiatan yang dinilai benar-benar dikerjakan;</a:t>
            </a:r>
          </a:p>
          <a:p>
            <a:pPr marL="768350" indent="-457200" eaLnBrk="1" hangingPunct="1">
              <a:lnSpc>
                <a:spcPct val="120000"/>
              </a:lnSpc>
              <a:spcBef>
                <a:spcPct val="0"/>
              </a:spcBef>
              <a:buAutoNum type="arabicPeriod" startAt="2"/>
            </a:pPr>
            <a:r>
              <a:rPr lang="id-ID" altLang="id-ID" sz="2200" dirty="0" smtClean="0">
                <a:solidFill>
                  <a:schemeClr val="tx2">
                    <a:lumMod val="50000"/>
                  </a:schemeClr>
                </a:solidFill>
                <a:latin typeface="Arial" panose="020B0604020202020204" pitchFamily="34" charset="0"/>
              </a:rPr>
              <a:t>Kesesuaian antara Kegiatan yang Dinilai dengan Bukti Fisik;</a:t>
            </a:r>
          </a:p>
          <a:p>
            <a:pPr marL="768350" indent="-457200" eaLnBrk="1" hangingPunct="1">
              <a:lnSpc>
                <a:spcPct val="120000"/>
              </a:lnSpc>
              <a:spcBef>
                <a:spcPct val="0"/>
              </a:spcBef>
              <a:buAutoNum type="arabicPeriod" startAt="2"/>
            </a:pPr>
            <a:r>
              <a:rPr lang="id-ID" altLang="id-ID" sz="2200" dirty="0" smtClean="0">
                <a:solidFill>
                  <a:schemeClr val="tx2">
                    <a:lumMod val="50000"/>
                  </a:schemeClr>
                </a:solidFill>
                <a:latin typeface="Arial" panose="020B0604020202020204" pitchFamily="34" charset="0"/>
              </a:rPr>
              <a:t>Duplikasi Hasil Pekerjaan Orang Lain;</a:t>
            </a:r>
          </a:p>
          <a:p>
            <a:pPr marL="768350" indent="-457200" eaLnBrk="1" hangingPunct="1">
              <a:lnSpc>
                <a:spcPct val="120000"/>
              </a:lnSpc>
              <a:spcBef>
                <a:spcPct val="0"/>
              </a:spcBef>
              <a:buAutoNum type="arabicPeriod" startAt="2"/>
            </a:pPr>
            <a:r>
              <a:rPr lang="id-ID" altLang="id-ID" sz="2200" dirty="0" smtClean="0">
                <a:solidFill>
                  <a:schemeClr val="tx2">
                    <a:lumMod val="50000"/>
                  </a:schemeClr>
                </a:solidFill>
                <a:latin typeface="Arial" panose="020B0604020202020204" pitchFamily="34" charset="0"/>
              </a:rPr>
              <a:t>TMT Kenaikan Pangkat Terakhir;</a:t>
            </a:r>
          </a:p>
          <a:p>
            <a:pPr marL="768350" indent="-457200" eaLnBrk="1" hangingPunct="1">
              <a:lnSpc>
                <a:spcPct val="120000"/>
              </a:lnSpc>
              <a:spcBef>
                <a:spcPct val="0"/>
              </a:spcBef>
              <a:buAutoNum type="arabicPeriod" startAt="2"/>
            </a:pPr>
            <a:r>
              <a:rPr lang="id-ID" altLang="id-ID" sz="2200" dirty="0" smtClean="0">
                <a:solidFill>
                  <a:schemeClr val="tx2">
                    <a:lumMod val="50000"/>
                  </a:schemeClr>
                </a:solidFill>
                <a:latin typeface="Arial" panose="020B0604020202020204" pitchFamily="34" charset="0"/>
              </a:rPr>
              <a:t>Jumlah Angka Kredit yang Diajukan Logis atau tidak;</a:t>
            </a:r>
          </a:p>
          <a:p>
            <a:pPr marL="768350" indent="-457200" eaLnBrk="1" hangingPunct="1">
              <a:lnSpc>
                <a:spcPct val="120000"/>
              </a:lnSpc>
              <a:spcBef>
                <a:spcPct val="0"/>
              </a:spcBef>
              <a:buAutoNum type="arabicPeriod" startAt="2"/>
            </a:pPr>
            <a:r>
              <a:rPr lang="id-ID" altLang="id-ID" sz="2200" dirty="0" smtClean="0">
                <a:solidFill>
                  <a:schemeClr val="tx2">
                    <a:lumMod val="50000"/>
                  </a:schemeClr>
                </a:solidFill>
                <a:latin typeface="Arial" panose="020B0604020202020204" pitchFamily="34" charset="0"/>
              </a:rPr>
              <a:t>Daftar Riwayat Hidup.</a:t>
            </a:r>
            <a:endParaRPr lang="id-ID" altLang="id-ID" sz="2200" dirty="0">
              <a:solidFill>
                <a:schemeClr val="tx2">
                  <a:lumMod val="50000"/>
                </a:schemeClr>
              </a:solidFill>
              <a:latin typeface="Arial" panose="020B0604020202020204" pitchFamily="34" charset="0"/>
            </a:endParaRPr>
          </a:p>
        </p:txBody>
      </p:sp>
      <p:pic>
        <p:nvPicPr>
          <p:cNvPr id="12" name="Picture 11"/>
          <p:cNvPicPr>
            <a:picLocks noChangeAspect="1"/>
          </p:cNvPicPr>
          <p:nvPr/>
        </p:nvPicPr>
        <p:blipFill rotWithShape="1">
          <a:blip r:embed="rId3"/>
          <a:srcRect l="11169" t="14245" r="9752" b="30230"/>
          <a:stretch/>
        </p:blipFill>
        <p:spPr>
          <a:xfrm rot="458557">
            <a:off x="833297" y="952466"/>
            <a:ext cx="955173" cy="376827"/>
          </a:xfrm>
          <a:prstGeom prst="rect">
            <a:avLst/>
          </a:prstGeom>
        </p:spPr>
      </p:pic>
      <p:grpSp>
        <p:nvGrpSpPr>
          <p:cNvPr id="5" name="Group 16"/>
          <p:cNvGrpSpPr>
            <a:grpSpLocks/>
          </p:cNvGrpSpPr>
          <p:nvPr/>
        </p:nvGrpSpPr>
        <p:grpSpPr bwMode="auto">
          <a:xfrm>
            <a:off x="0" y="6477000"/>
            <a:ext cx="9144000" cy="381000"/>
            <a:chOff x="0" y="6477000"/>
            <a:chExt cx="9906000" cy="381000"/>
          </a:xfrm>
        </p:grpSpPr>
        <p:sp>
          <p:nvSpPr>
            <p:cNvPr id="6" name="Rectangle 5"/>
            <p:cNvSpPr/>
            <p:nvPr/>
          </p:nvSpPr>
          <p:spPr>
            <a:xfrm>
              <a:off x="0" y="6477000"/>
              <a:ext cx="9906000" cy="381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7" name="Group 20"/>
            <p:cNvGrpSpPr>
              <a:grpSpLocks/>
            </p:cNvGrpSpPr>
            <p:nvPr/>
          </p:nvGrpSpPr>
          <p:grpSpPr bwMode="auto">
            <a:xfrm>
              <a:off x="381000" y="6540500"/>
              <a:ext cx="1016000" cy="246248"/>
              <a:chOff x="152400" y="6330950"/>
              <a:chExt cx="1016000" cy="246248"/>
            </a:xfrm>
          </p:grpSpPr>
          <p:sp>
            <p:nvSpPr>
              <p:cNvPr id="22" name="TextBox 21"/>
              <p:cNvSpPr txBox="1">
                <a:spLocks noChangeArrowheads="1"/>
              </p:cNvSpPr>
              <p:nvPr/>
            </p:nvSpPr>
            <p:spPr bwMode="auto">
              <a:xfrm>
                <a:off x="325173" y="6330950"/>
                <a:ext cx="84269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VISIONER</a:t>
                </a:r>
              </a:p>
            </p:txBody>
          </p:sp>
          <p:sp>
            <p:nvSpPr>
              <p:cNvPr id="23" name="Rectangle 22"/>
              <p:cNvSpPr/>
              <p:nvPr/>
            </p:nvSpPr>
            <p:spPr>
              <a:xfrm>
                <a:off x="152400" y="6375401"/>
                <a:ext cx="152400" cy="169213"/>
              </a:xfrm>
              <a:prstGeom prst="rect">
                <a:avLst/>
              </a:prstGeom>
              <a:solidFill>
                <a:srgbClr val="FF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V</a:t>
                </a:r>
              </a:p>
            </p:txBody>
          </p:sp>
        </p:grpSp>
        <p:grpSp>
          <p:nvGrpSpPr>
            <p:cNvPr id="8" name="Group 21"/>
            <p:cNvGrpSpPr>
              <a:grpSpLocks/>
            </p:cNvGrpSpPr>
            <p:nvPr/>
          </p:nvGrpSpPr>
          <p:grpSpPr bwMode="auto">
            <a:xfrm>
              <a:off x="2260600" y="6540500"/>
              <a:ext cx="1016000" cy="246248"/>
              <a:chOff x="152400" y="6330950"/>
              <a:chExt cx="1016000" cy="246248"/>
            </a:xfrm>
          </p:grpSpPr>
          <p:sp>
            <p:nvSpPr>
              <p:cNvPr id="20" name="TextBox 19"/>
              <p:cNvSpPr txBox="1">
                <a:spLocks noChangeArrowheads="1"/>
              </p:cNvSpPr>
              <p:nvPr/>
            </p:nvSpPr>
            <p:spPr bwMode="auto">
              <a:xfrm>
                <a:off x="323585" y="6330950"/>
                <a:ext cx="84441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INTEGRITAS</a:t>
                </a:r>
              </a:p>
            </p:txBody>
          </p:sp>
          <p:sp>
            <p:nvSpPr>
              <p:cNvPr id="21" name="Rectangle 20"/>
              <p:cNvSpPr/>
              <p:nvPr/>
            </p:nvSpPr>
            <p:spPr>
              <a:xfrm>
                <a:off x="152400" y="6375401"/>
                <a:ext cx="152400" cy="169213"/>
              </a:xfrm>
              <a:prstGeom prst="rect">
                <a:avLst/>
              </a:prstGeom>
              <a:solidFill>
                <a:srgbClr val="00206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I</a:t>
                </a:r>
              </a:p>
            </p:txBody>
          </p:sp>
        </p:grpSp>
        <p:grpSp>
          <p:nvGrpSpPr>
            <p:cNvPr id="10" name="Group 24"/>
            <p:cNvGrpSpPr>
              <a:grpSpLocks/>
            </p:cNvGrpSpPr>
            <p:nvPr/>
          </p:nvGrpSpPr>
          <p:grpSpPr bwMode="auto">
            <a:xfrm>
              <a:off x="4394200" y="6540500"/>
              <a:ext cx="1092200" cy="246248"/>
              <a:chOff x="152400" y="6330950"/>
              <a:chExt cx="1092200" cy="246248"/>
            </a:xfrm>
          </p:grpSpPr>
          <p:sp>
            <p:nvSpPr>
              <p:cNvPr id="18" name="TextBox 17"/>
              <p:cNvSpPr txBox="1">
                <a:spLocks noChangeArrowheads="1"/>
              </p:cNvSpPr>
              <p:nvPr/>
            </p:nvSpPr>
            <p:spPr bwMode="auto">
              <a:xfrm>
                <a:off x="324247" y="6330950"/>
                <a:ext cx="92008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PROFESIONAL</a:t>
                </a:r>
              </a:p>
            </p:txBody>
          </p:sp>
          <p:sp>
            <p:nvSpPr>
              <p:cNvPr id="19" name="Rectangle 18"/>
              <p:cNvSpPr/>
              <p:nvPr/>
            </p:nvSpPr>
            <p:spPr>
              <a:xfrm>
                <a:off x="152400" y="6375401"/>
                <a:ext cx="152400" cy="169213"/>
              </a:xfrm>
              <a:prstGeom prst="rect">
                <a:avLst/>
              </a:prstGeom>
              <a:solidFill>
                <a:srgbClr val="660066"/>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P</a:t>
                </a:r>
              </a:p>
            </p:txBody>
          </p:sp>
        </p:grpSp>
        <p:grpSp>
          <p:nvGrpSpPr>
            <p:cNvPr id="11" name="Group 27"/>
            <p:cNvGrpSpPr>
              <a:grpSpLocks/>
            </p:cNvGrpSpPr>
            <p:nvPr/>
          </p:nvGrpSpPr>
          <p:grpSpPr bwMode="auto">
            <a:xfrm>
              <a:off x="6375400" y="6540500"/>
              <a:ext cx="1397000" cy="246248"/>
              <a:chOff x="152400" y="6330950"/>
              <a:chExt cx="1397000" cy="246248"/>
            </a:xfrm>
          </p:grpSpPr>
          <p:sp>
            <p:nvSpPr>
              <p:cNvPr id="16" name="TextBox 15"/>
              <p:cNvSpPr txBox="1">
                <a:spLocks noChangeArrowheads="1"/>
              </p:cNvSpPr>
              <p:nvPr/>
            </p:nvSpPr>
            <p:spPr bwMode="auto">
              <a:xfrm>
                <a:off x="324247" y="6330950"/>
                <a:ext cx="1224492"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TANGGUNG JAWAB</a:t>
                </a:r>
              </a:p>
            </p:txBody>
          </p:sp>
          <p:sp>
            <p:nvSpPr>
              <p:cNvPr id="17" name="Rectangle 16"/>
              <p:cNvSpPr/>
              <p:nvPr/>
            </p:nvSpPr>
            <p:spPr>
              <a:xfrm>
                <a:off x="152400" y="6375401"/>
                <a:ext cx="152400" cy="169213"/>
              </a:xfrm>
              <a:prstGeom prst="rect">
                <a:avLst/>
              </a:prstGeom>
              <a:solidFill>
                <a:srgbClr val="0066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T</a:t>
                </a:r>
              </a:p>
            </p:txBody>
          </p:sp>
        </p:grpSp>
        <p:grpSp>
          <p:nvGrpSpPr>
            <p:cNvPr id="13" name="Group 30"/>
            <p:cNvGrpSpPr>
              <a:grpSpLocks/>
            </p:cNvGrpSpPr>
            <p:nvPr/>
          </p:nvGrpSpPr>
          <p:grpSpPr bwMode="auto">
            <a:xfrm>
              <a:off x="8661400" y="6534150"/>
              <a:ext cx="1244600" cy="246248"/>
              <a:chOff x="152400" y="6324600"/>
              <a:chExt cx="1244600" cy="246248"/>
            </a:xfrm>
          </p:grpSpPr>
          <p:sp>
            <p:nvSpPr>
              <p:cNvPr id="14" name="TextBox 13"/>
              <p:cNvSpPr txBox="1">
                <a:spLocks noChangeArrowheads="1"/>
              </p:cNvSpPr>
              <p:nvPr/>
            </p:nvSpPr>
            <p:spPr bwMode="auto">
              <a:xfrm>
                <a:off x="323850" y="6324600"/>
                <a:ext cx="1073150" cy="246063"/>
              </a:xfrm>
              <a:prstGeom prst="rect">
                <a:avLst/>
              </a:prstGeom>
              <a:noFill/>
              <a:ln w="9525">
                <a:noFill/>
                <a:miter lim="800000"/>
                <a:headEnd/>
                <a:tailEnd/>
              </a:ln>
            </p:spPr>
            <p:txBody>
              <a:bodyPr lIns="0" tIns="0" rIns="0" bIns="0">
                <a:spAutoFit/>
              </a:bodyPr>
              <a:lstStyle/>
              <a:p>
                <a:pPr>
                  <a:defRPr/>
                </a:pPr>
                <a:r>
                  <a:rPr lang="en-US" sz="1477" dirty="0">
                    <a:solidFill>
                      <a:prstClr val="black"/>
                    </a:solidFill>
                    <a:latin typeface="Agency FB" pitchFamily="34" charset="0"/>
                    <a:cs typeface="Arial" pitchFamily="34" charset="0"/>
                  </a:rPr>
                  <a:t>MELAYANI</a:t>
                </a:r>
              </a:p>
            </p:txBody>
          </p:sp>
          <p:sp>
            <p:nvSpPr>
              <p:cNvPr id="15" name="Rectangle 14"/>
              <p:cNvSpPr/>
              <p:nvPr/>
            </p:nvSpPr>
            <p:spPr>
              <a:xfrm>
                <a:off x="152400" y="6375401"/>
                <a:ext cx="152400" cy="169213"/>
              </a:xfrm>
              <a:prstGeom prst="rect">
                <a:avLst/>
              </a:prstGeom>
              <a:solidFill>
                <a:srgbClr val="80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M</a:t>
                </a:r>
              </a:p>
            </p:txBody>
          </p:sp>
        </p:grpSp>
      </p:grpSp>
    </p:spTree>
    <p:extLst>
      <p:ext uri="{BB962C8B-B14F-4D97-AF65-F5344CB8AC3E}">
        <p14:creationId xmlns:p14="http://schemas.microsoft.com/office/powerpoint/2010/main" val="1974808858"/>
      </p:ext>
    </p:extLst>
  </p:cSld>
  <p:clrMapOvr>
    <a:masterClrMapping/>
  </p:clrMapOvr>
  <p:transition spd="med">
    <p:pull/>
    <p:sndAc>
      <p:stSnd>
        <p:snd r:embed="rId2"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0898"/>
                                        </p:tgtEl>
                                        <p:attrNameLst>
                                          <p:attrName>style.visibility</p:attrName>
                                        </p:attrNameLst>
                                      </p:cBhvr>
                                      <p:to>
                                        <p:strVal val="visible"/>
                                      </p:to>
                                    </p:set>
                                    <p:animEffect transition="in" filter="fade">
                                      <p:cBhvr>
                                        <p:cTn id="7" dur="500"/>
                                        <p:tgtEl>
                                          <p:spTgt spid="8089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arn(inVertical)">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animEffect transition="in" filter="barn(inVertical)">
                                      <p:cBhvr>
                                        <p:cTn id="17" dur="500"/>
                                        <p:tgtEl>
                                          <p:spTgt spid="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9">
                                            <p:txEl>
                                              <p:pRg st="2" end="2"/>
                                            </p:txEl>
                                          </p:spTgt>
                                        </p:tgtEl>
                                        <p:attrNameLst>
                                          <p:attrName>style.visibility</p:attrName>
                                        </p:attrNameLst>
                                      </p:cBhvr>
                                      <p:to>
                                        <p:strVal val="visible"/>
                                      </p:to>
                                    </p:set>
                                    <p:animEffect transition="in" filter="barn(inVertical)">
                                      <p:cBhvr>
                                        <p:cTn id="22" dur="500"/>
                                        <p:tgtEl>
                                          <p:spTgt spid="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9">
                                            <p:txEl>
                                              <p:pRg st="3" end="3"/>
                                            </p:txEl>
                                          </p:spTgt>
                                        </p:tgtEl>
                                        <p:attrNameLst>
                                          <p:attrName>style.visibility</p:attrName>
                                        </p:attrNameLst>
                                      </p:cBhvr>
                                      <p:to>
                                        <p:strVal val="visible"/>
                                      </p:to>
                                    </p:set>
                                    <p:animEffect transition="in" filter="barn(inVertical)">
                                      <p:cBhvr>
                                        <p:cTn id="27" dur="500"/>
                                        <p:tgtEl>
                                          <p:spTgt spid="9">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9">
                                            <p:txEl>
                                              <p:pRg st="4" end="4"/>
                                            </p:txEl>
                                          </p:spTgt>
                                        </p:tgtEl>
                                        <p:attrNameLst>
                                          <p:attrName>style.visibility</p:attrName>
                                        </p:attrNameLst>
                                      </p:cBhvr>
                                      <p:to>
                                        <p:strVal val="visible"/>
                                      </p:to>
                                    </p:set>
                                    <p:animEffect transition="in" filter="barn(inVertical)">
                                      <p:cBhvr>
                                        <p:cTn id="32" dur="500"/>
                                        <p:tgtEl>
                                          <p:spTgt spid="9">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9">
                                            <p:txEl>
                                              <p:pRg st="5" end="5"/>
                                            </p:txEl>
                                          </p:spTgt>
                                        </p:tgtEl>
                                        <p:attrNameLst>
                                          <p:attrName>style.visibility</p:attrName>
                                        </p:attrNameLst>
                                      </p:cBhvr>
                                      <p:to>
                                        <p:strVal val="visible"/>
                                      </p:to>
                                    </p:set>
                                    <p:animEffect transition="in" filter="barn(inVertical)">
                                      <p:cBhvr>
                                        <p:cTn id="37" dur="500"/>
                                        <p:tgtEl>
                                          <p:spTgt spid="9">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9">
                                            <p:txEl>
                                              <p:pRg st="6" end="6"/>
                                            </p:txEl>
                                          </p:spTgt>
                                        </p:tgtEl>
                                        <p:attrNameLst>
                                          <p:attrName>style.visibility</p:attrName>
                                        </p:attrNameLst>
                                      </p:cBhvr>
                                      <p:to>
                                        <p:strVal val="visible"/>
                                      </p:to>
                                    </p:set>
                                    <p:animEffect transition="in" filter="barn(inVertical)">
                                      <p:cBhvr>
                                        <p:cTn id="42" dur="500"/>
                                        <p:tgtEl>
                                          <p:spTgt spid="9">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9">
                                            <p:txEl>
                                              <p:pRg st="7" end="7"/>
                                            </p:txEl>
                                          </p:spTgt>
                                        </p:tgtEl>
                                        <p:attrNameLst>
                                          <p:attrName>style.visibility</p:attrName>
                                        </p:attrNameLst>
                                      </p:cBhvr>
                                      <p:to>
                                        <p:strVal val="visible"/>
                                      </p:to>
                                    </p:set>
                                    <p:animEffect transition="in" filter="barn(inVertical)">
                                      <p:cBhvr>
                                        <p:cTn id="47" dur="500"/>
                                        <p:tgtEl>
                                          <p:spTgt spid="9">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9">
                                            <p:txEl>
                                              <p:pRg st="8" end="8"/>
                                            </p:txEl>
                                          </p:spTgt>
                                        </p:tgtEl>
                                        <p:attrNameLst>
                                          <p:attrName>style.visibility</p:attrName>
                                        </p:attrNameLst>
                                      </p:cBhvr>
                                      <p:to>
                                        <p:strVal val="visible"/>
                                      </p:to>
                                    </p:set>
                                    <p:animEffect transition="in" filter="barn(inVertical)">
                                      <p:cBhvr>
                                        <p:cTn id="52" dur="500"/>
                                        <p:tgtEl>
                                          <p:spTgt spid="9">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9">
                                            <p:txEl>
                                              <p:pRg st="9" end="9"/>
                                            </p:txEl>
                                          </p:spTgt>
                                        </p:tgtEl>
                                        <p:attrNameLst>
                                          <p:attrName>style.visibility</p:attrName>
                                        </p:attrNameLst>
                                      </p:cBhvr>
                                      <p:to>
                                        <p:strVal val="visible"/>
                                      </p:to>
                                    </p:set>
                                    <p:animEffect transition="in" filter="barn(inVertical)">
                                      <p:cBhvr>
                                        <p:cTn id="57" dur="500"/>
                                        <p:tgtEl>
                                          <p:spTgt spid="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8" grpId="0"/>
      <p:bldP spid="9" grpId="0" build="p"/>
    </p:bldLst>
  </p:timing>
</p:sld>
</file>

<file path=ppt/theme/theme1.xml><?xml version="1.0" encoding="utf-8"?>
<a:theme xmlns:a="http://schemas.openxmlformats.org/drawingml/2006/main" name="Office Theme">
  <a:themeElements>
    <a:clrScheme name="Office Theme 2">
      <a:dk1>
        <a:srgbClr val="000000"/>
      </a:dk1>
      <a:lt1>
        <a:srgbClr val="FFFFFF"/>
      </a:lt1>
      <a:dk2>
        <a:srgbClr val="364EB6"/>
      </a:dk2>
      <a:lt2>
        <a:srgbClr val="C0C0C0"/>
      </a:lt2>
      <a:accent1>
        <a:srgbClr val="4987E3"/>
      </a:accent1>
      <a:accent2>
        <a:srgbClr val="D9520F"/>
      </a:accent2>
      <a:accent3>
        <a:srgbClr val="FFFFFF"/>
      </a:accent3>
      <a:accent4>
        <a:srgbClr val="000000"/>
      </a:accent4>
      <a:accent5>
        <a:srgbClr val="B1C3EF"/>
      </a:accent5>
      <a:accent6>
        <a:srgbClr val="C4490C"/>
      </a:accent6>
      <a:hlink>
        <a:srgbClr val="36A1B6"/>
      </a:hlink>
      <a:folHlink>
        <a:srgbClr val="9CC769"/>
      </a:folHlink>
    </a:clrScheme>
    <a:fontScheme name="Office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Office Theme 1">
        <a:dk1>
          <a:srgbClr val="000000"/>
        </a:dk1>
        <a:lt1>
          <a:srgbClr val="FFFFFF"/>
        </a:lt1>
        <a:dk2>
          <a:srgbClr val="501A82"/>
        </a:dk2>
        <a:lt2>
          <a:srgbClr val="969696"/>
        </a:lt2>
        <a:accent1>
          <a:srgbClr val="117AC1"/>
        </a:accent1>
        <a:accent2>
          <a:srgbClr val="38B890"/>
        </a:accent2>
        <a:accent3>
          <a:srgbClr val="FFFFFF"/>
        </a:accent3>
        <a:accent4>
          <a:srgbClr val="000000"/>
        </a:accent4>
        <a:accent5>
          <a:srgbClr val="AABEDD"/>
        </a:accent5>
        <a:accent6>
          <a:srgbClr val="32A682"/>
        </a:accent6>
        <a:hlink>
          <a:srgbClr val="D17FB6"/>
        </a:hlink>
        <a:folHlink>
          <a:srgbClr val="E3981D"/>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364EB6"/>
        </a:dk2>
        <a:lt2>
          <a:srgbClr val="C0C0C0"/>
        </a:lt2>
        <a:accent1>
          <a:srgbClr val="4987E3"/>
        </a:accent1>
        <a:accent2>
          <a:srgbClr val="D9520F"/>
        </a:accent2>
        <a:accent3>
          <a:srgbClr val="FFFFFF"/>
        </a:accent3>
        <a:accent4>
          <a:srgbClr val="000000"/>
        </a:accent4>
        <a:accent5>
          <a:srgbClr val="B1C3EF"/>
        </a:accent5>
        <a:accent6>
          <a:srgbClr val="C4490C"/>
        </a:accent6>
        <a:hlink>
          <a:srgbClr val="36A1B6"/>
        </a:hlink>
        <a:folHlink>
          <a:srgbClr val="9CC769"/>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186894"/>
        </a:dk2>
        <a:lt2>
          <a:srgbClr val="969696"/>
        </a:lt2>
        <a:accent1>
          <a:srgbClr val="2AA08A"/>
        </a:accent1>
        <a:accent2>
          <a:srgbClr val="9C88E6"/>
        </a:accent2>
        <a:accent3>
          <a:srgbClr val="FFFFFF"/>
        </a:accent3>
        <a:accent4>
          <a:srgbClr val="000000"/>
        </a:accent4>
        <a:accent5>
          <a:srgbClr val="ACCDC4"/>
        </a:accent5>
        <a:accent6>
          <a:srgbClr val="8D7BD0"/>
        </a:accent6>
        <a:hlink>
          <a:srgbClr val="7D96D3"/>
        </a:hlink>
        <a:folHlink>
          <a:srgbClr val="DEDB7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cdb2004221gl</Template>
  <TotalTime>5898</TotalTime>
  <Words>1400</Words>
  <Application>Microsoft Office PowerPoint</Application>
  <PresentationFormat>On-screen Show (4:3)</PresentationFormat>
  <Paragraphs>354</Paragraphs>
  <Slides>33</Slides>
  <Notes>1</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33</vt:i4>
      </vt:variant>
    </vt:vector>
  </HeadingPairs>
  <TitlesOfParts>
    <vt:vector size="49" baseType="lpstr">
      <vt:lpstr>Adobe Kaiti Std R</vt:lpstr>
      <vt:lpstr>Adobe Myungjo Std M</vt:lpstr>
      <vt:lpstr>Agency FB</vt:lpstr>
      <vt:lpstr>Aharoni</vt:lpstr>
      <vt:lpstr>Arial</vt:lpstr>
      <vt:lpstr>Arial Unicode MS</vt:lpstr>
      <vt:lpstr>Bernard MT Condensed</vt:lpstr>
      <vt:lpstr>Calibri</vt:lpstr>
      <vt:lpstr>Century Gothic</vt:lpstr>
      <vt:lpstr>Eras Bold ITC</vt:lpstr>
      <vt:lpstr>Segoe UI</vt:lpstr>
      <vt:lpstr>Tahoma</vt:lpstr>
      <vt:lpstr>Trebuchet MS</vt:lpstr>
      <vt:lpstr>Verdana</vt:lpstr>
      <vt:lpstr>Wingdings</vt:lpstr>
      <vt:lpstr>Office Theme</vt:lpstr>
      <vt:lpstr>PENYUSUNAN DUPAK</vt:lpstr>
      <vt:lpstr>TUJUAN BIMTEK</vt:lpstr>
      <vt:lpstr>CONTENTS</vt:lpstr>
      <vt:lpstr>PENDAHULUAN</vt:lpstr>
      <vt:lpstr>TIM PENILAI</vt:lpstr>
      <vt:lpstr>RAPAT PENYAMAAN PERSEPSI</vt:lpstr>
      <vt:lpstr>RAPAT PENYAMAAN PERSEPSI</vt:lpstr>
      <vt:lpstr>RAPAT PENYAMAAN PERSEPSI</vt:lpstr>
      <vt:lpstr>HAL-HAL YANG DIPERHATIKAN TIM PENILAI</vt:lpstr>
      <vt:lpstr>HASIL SIDANG PENILAIAN ANGKA KREDIT</vt:lpstr>
      <vt:lpstr>PowerPoint Presentation</vt:lpstr>
      <vt:lpstr>PowerPoint Presentation</vt:lpstr>
      <vt:lpstr>SUSUNAN DUPAK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LANGKAH PENYUSUNAN DUPAK</vt:lpstr>
      <vt:lpstr> UNSUR DAN SUB UNSUR KEGIATAN </vt:lpstr>
      <vt:lpstr>UNSUR KEGIATAN</vt:lpstr>
      <vt:lpstr>PENDIDIKAN</vt:lpstr>
      <vt:lpstr>PERENCANAAN</vt:lpstr>
      <vt:lpstr>PEMILIHAN PENYEDIA</vt:lpstr>
      <vt:lpstr>MANAJEMEN KONTRAK</vt:lpstr>
      <vt:lpstr>PENGEMBANGAN PROFESI</vt:lpstr>
      <vt:lpstr>UNSUR PENUNJANG</vt:lpstr>
      <vt:lpstr>PERIODE PENGUSULAN ANGKA KREDIT</vt:lpstr>
      <vt:lpstr>PEJABAT PENETAP ANGKA KREDIT</vt:lpstr>
      <vt:lpstr>KESIMPULAN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User</dc:creator>
  <cp:lastModifiedBy>User</cp:lastModifiedBy>
  <cp:revision>148</cp:revision>
  <dcterms:created xsi:type="dcterms:W3CDTF">2017-10-21T04:37:51Z</dcterms:created>
  <dcterms:modified xsi:type="dcterms:W3CDTF">2017-11-17T08:00:10Z</dcterms:modified>
</cp:coreProperties>
</file>